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60" r:id="rId4"/>
    <p:sldId id="259" r:id="rId5"/>
    <p:sldId id="263" r:id="rId6"/>
    <p:sldId id="264" r:id="rId7"/>
    <p:sldId id="262" r:id="rId8"/>
    <p:sldId id="266" r:id="rId9"/>
    <p:sldId id="258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B9AA44A3-21CD-4984-84D0-1544AA602CEE}"/>
    <pc:docChg chg="modSld">
      <pc:chgData name="Martine van Winkel" userId="e6354fa8-8972-4420-af06-d9a785a251fe" providerId="ADAL" clId="{B9AA44A3-21CD-4984-84D0-1544AA602CEE}" dt="2019-08-12T09:34:02.285" v="0" actId="12"/>
      <pc:docMkLst>
        <pc:docMk/>
      </pc:docMkLst>
      <pc:sldChg chg="modSp">
        <pc:chgData name="Martine van Winkel" userId="e6354fa8-8972-4420-af06-d9a785a251fe" providerId="ADAL" clId="{B9AA44A3-21CD-4984-84D0-1544AA602CEE}" dt="2019-08-12T09:34:02.285" v="0" actId="12"/>
        <pc:sldMkLst>
          <pc:docMk/>
          <pc:sldMk cId="703011241" sldId="264"/>
        </pc:sldMkLst>
        <pc:spChg chg="mod">
          <ac:chgData name="Martine van Winkel" userId="e6354fa8-8972-4420-af06-d9a785a251fe" providerId="ADAL" clId="{B9AA44A3-21CD-4984-84D0-1544AA602CEE}" dt="2019-08-12T09:34:02.285" v="0" actId="12"/>
          <ac:spMkLst>
            <pc:docMk/>
            <pc:sldMk cId="703011241" sldId="264"/>
            <ac:spMk id="3" creationId="{90EC9E22-42F4-4595-A730-9E930B556F7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C14129-0BC8-4FB8-817C-8CDA768C9F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415C953-11B1-4AF3-A0B7-CC1A44BDE654}">
      <dgm:prSet/>
      <dgm:spPr/>
      <dgm:t>
        <a:bodyPr/>
        <a:lstStyle/>
        <a:p>
          <a:r>
            <a:rPr lang="nl-NL" dirty="0"/>
            <a:t>Het </a:t>
          </a:r>
          <a:r>
            <a:rPr lang="nl-NL" b="1" dirty="0"/>
            <a:t>Slachtoffer</a:t>
          </a:r>
          <a:r>
            <a:rPr lang="nl-NL" dirty="0"/>
            <a:t> miskent de eigen oplossingsmogelijkheden.</a:t>
          </a:r>
          <a:endParaRPr lang="en-US" dirty="0"/>
        </a:p>
      </dgm:t>
    </dgm:pt>
    <dgm:pt modelId="{BC5D389D-5B87-42C9-A442-92252B164F6F}" type="parTrans" cxnId="{169DC815-E687-459A-BC99-F3F24A17F073}">
      <dgm:prSet/>
      <dgm:spPr/>
      <dgm:t>
        <a:bodyPr/>
        <a:lstStyle/>
        <a:p>
          <a:endParaRPr lang="en-US"/>
        </a:p>
      </dgm:t>
    </dgm:pt>
    <dgm:pt modelId="{9550A180-F9A8-4CBB-A05C-79F1AE2623C6}" type="sibTrans" cxnId="{169DC815-E687-459A-BC99-F3F24A17F073}">
      <dgm:prSet/>
      <dgm:spPr/>
      <dgm:t>
        <a:bodyPr/>
        <a:lstStyle/>
        <a:p>
          <a:endParaRPr lang="en-US"/>
        </a:p>
      </dgm:t>
    </dgm:pt>
    <dgm:pt modelId="{35F9ADD0-79D4-4BEE-80E7-882169DECB41}">
      <dgm:prSet/>
      <dgm:spPr/>
      <dgm:t>
        <a:bodyPr/>
        <a:lstStyle/>
        <a:p>
          <a:r>
            <a:rPr lang="nl-NL" dirty="0"/>
            <a:t>De </a:t>
          </a:r>
          <a:r>
            <a:rPr lang="nl-NL" b="1" dirty="0"/>
            <a:t>Redder</a:t>
          </a:r>
          <a:r>
            <a:rPr lang="nl-NL" dirty="0"/>
            <a:t> houdt door ongevraagd hulp te bieden het Slachtoffer </a:t>
          </a:r>
          <a:r>
            <a:rPr lang="nl-NL" b="1" dirty="0"/>
            <a:t>afhankelijk. </a:t>
          </a:r>
          <a:r>
            <a:rPr lang="nl-NL" dirty="0"/>
            <a:t>Vertrouwt hem niet toe dat hij in staat is het zelf op te lossen.</a:t>
          </a:r>
          <a:endParaRPr lang="en-US" dirty="0"/>
        </a:p>
      </dgm:t>
    </dgm:pt>
    <dgm:pt modelId="{FD8B91DE-D653-4436-AC5D-562AB3F3A555}" type="parTrans" cxnId="{F0D81B5A-BB00-4552-8CD3-E9AD14502438}">
      <dgm:prSet/>
      <dgm:spPr/>
      <dgm:t>
        <a:bodyPr/>
        <a:lstStyle/>
        <a:p>
          <a:endParaRPr lang="en-US"/>
        </a:p>
      </dgm:t>
    </dgm:pt>
    <dgm:pt modelId="{8175A39F-F75A-42F1-953D-EF4372BB7E64}" type="sibTrans" cxnId="{F0D81B5A-BB00-4552-8CD3-E9AD14502438}">
      <dgm:prSet/>
      <dgm:spPr/>
      <dgm:t>
        <a:bodyPr/>
        <a:lstStyle/>
        <a:p>
          <a:endParaRPr lang="en-US"/>
        </a:p>
      </dgm:t>
    </dgm:pt>
    <dgm:pt modelId="{FFACAD79-078E-4EA7-8CBE-ADBBFAF6C0C7}">
      <dgm:prSet/>
      <dgm:spPr/>
      <dgm:t>
        <a:bodyPr/>
        <a:lstStyle/>
        <a:p>
          <a:r>
            <a:rPr lang="nl-NL" dirty="0"/>
            <a:t>En de </a:t>
          </a:r>
          <a:r>
            <a:rPr lang="nl-NL" b="1" dirty="0"/>
            <a:t>Aanklager</a:t>
          </a:r>
          <a:r>
            <a:rPr lang="nl-NL" dirty="0"/>
            <a:t> denkt zich goed te voelen door de anderen </a:t>
          </a:r>
          <a:r>
            <a:rPr lang="nl-NL" b="1" dirty="0"/>
            <a:t>af te wijzen</a:t>
          </a:r>
          <a:r>
            <a:rPr lang="nl-NL" dirty="0"/>
            <a:t>.</a:t>
          </a:r>
          <a:endParaRPr lang="en-US" dirty="0"/>
        </a:p>
      </dgm:t>
    </dgm:pt>
    <dgm:pt modelId="{D3B472BC-C74E-4015-97A9-7411FB625BD2}" type="parTrans" cxnId="{5F1042C7-D5EA-4A63-8490-FFA45581FC06}">
      <dgm:prSet/>
      <dgm:spPr/>
      <dgm:t>
        <a:bodyPr/>
        <a:lstStyle/>
        <a:p>
          <a:endParaRPr lang="en-US"/>
        </a:p>
      </dgm:t>
    </dgm:pt>
    <dgm:pt modelId="{8BBF2E9A-A9FB-44E2-BDD4-26F09955490F}" type="sibTrans" cxnId="{5F1042C7-D5EA-4A63-8490-FFA45581FC06}">
      <dgm:prSet/>
      <dgm:spPr/>
      <dgm:t>
        <a:bodyPr/>
        <a:lstStyle/>
        <a:p>
          <a:endParaRPr lang="en-US"/>
        </a:p>
      </dgm:t>
    </dgm:pt>
    <dgm:pt modelId="{38730C4A-D4ED-4757-B431-6A85A5484228}" type="pres">
      <dgm:prSet presAssocID="{36C14129-0BC8-4FB8-817C-8CDA768C9FC4}" presName="root" presStyleCnt="0">
        <dgm:presLayoutVars>
          <dgm:dir/>
          <dgm:resizeHandles val="exact"/>
        </dgm:presLayoutVars>
      </dgm:prSet>
      <dgm:spPr/>
    </dgm:pt>
    <dgm:pt modelId="{428152FF-586E-4C0D-82C4-C7754E1EDE3E}" type="pres">
      <dgm:prSet presAssocID="{6415C953-11B1-4AF3-A0B7-CC1A44BDE654}" presName="compNode" presStyleCnt="0"/>
      <dgm:spPr/>
    </dgm:pt>
    <dgm:pt modelId="{829C1009-0E66-4EAE-8CE9-485FBAD16FD6}" type="pres">
      <dgm:prSet presAssocID="{6415C953-11B1-4AF3-A0B7-CC1A44BDE654}" presName="bgRect" presStyleLbl="bgShp" presStyleIdx="0" presStyleCnt="3"/>
      <dgm:spPr/>
    </dgm:pt>
    <dgm:pt modelId="{BA5DBDD8-31A8-4B6E-8692-CC99B111666D}" type="pres">
      <dgm:prSet presAssocID="{6415C953-11B1-4AF3-A0B7-CC1A44BDE65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6398F89-75D3-4EB1-9F2D-CD339CB43A1C}" type="pres">
      <dgm:prSet presAssocID="{6415C953-11B1-4AF3-A0B7-CC1A44BDE654}" presName="spaceRect" presStyleCnt="0"/>
      <dgm:spPr/>
    </dgm:pt>
    <dgm:pt modelId="{42423F88-74CE-4788-9753-879E44C04966}" type="pres">
      <dgm:prSet presAssocID="{6415C953-11B1-4AF3-A0B7-CC1A44BDE654}" presName="parTx" presStyleLbl="revTx" presStyleIdx="0" presStyleCnt="3">
        <dgm:presLayoutVars>
          <dgm:chMax val="0"/>
          <dgm:chPref val="0"/>
        </dgm:presLayoutVars>
      </dgm:prSet>
      <dgm:spPr/>
    </dgm:pt>
    <dgm:pt modelId="{33CB82AE-C299-4D30-9E65-7C13CF7BB04E}" type="pres">
      <dgm:prSet presAssocID="{9550A180-F9A8-4CBB-A05C-79F1AE2623C6}" presName="sibTrans" presStyleCnt="0"/>
      <dgm:spPr/>
    </dgm:pt>
    <dgm:pt modelId="{C3F567FF-054F-4564-A04D-0F5C02107C57}" type="pres">
      <dgm:prSet presAssocID="{35F9ADD0-79D4-4BEE-80E7-882169DECB41}" presName="compNode" presStyleCnt="0"/>
      <dgm:spPr/>
    </dgm:pt>
    <dgm:pt modelId="{86CCD078-E4D8-4A9D-9CC5-B8A5ACA3E620}" type="pres">
      <dgm:prSet presAssocID="{35F9ADD0-79D4-4BEE-80E7-882169DECB41}" presName="bgRect" presStyleLbl="bgShp" presStyleIdx="1" presStyleCnt="3"/>
      <dgm:spPr/>
    </dgm:pt>
    <dgm:pt modelId="{5D6A5FA8-5E9D-4963-9809-3FF8FE276791}" type="pres">
      <dgm:prSet presAssocID="{35F9ADD0-79D4-4BEE-80E7-882169DECB4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ty Mask"/>
        </a:ext>
      </dgm:extLst>
    </dgm:pt>
    <dgm:pt modelId="{A243EFA8-B70F-4B79-A3E5-2CFA6216A046}" type="pres">
      <dgm:prSet presAssocID="{35F9ADD0-79D4-4BEE-80E7-882169DECB41}" presName="spaceRect" presStyleCnt="0"/>
      <dgm:spPr/>
    </dgm:pt>
    <dgm:pt modelId="{8DC9BB03-6668-4838-8036-1BC3C1B2DC58}" type="pres">
      <dgm:prSet presAssocID="{35F9ADD0-79D4-4BEE-80E7-882169DECB41}" presName="parTx" presStyleLbl="revTx" presStyleIdx="1" presStyleCnt="3">
        <dgm:presLayoutVars>
          <dgm:chMax val="0"/>
          <dgm:chPref val="0"/>
        </dgm:presLayoutVars>
      </dgm:prSet>
      <dgm:spPr/>
    </dgm:pt>
    <dgm:pt modelId="{821F9EF1-60CF-42DA-A294-365ECE7F4544}" type="pres">
      <dgm:prSet presAssocID="{8175A39F-F75A-42F1-953D-EF4372BB7E64}" presName="sibTrans" presStyleCnt="0"/>
      <dgm:spPr/>
    </dgm:pt>
    <dgm:pt modelId="{03A36101-A0D3-4FD4-A59A-AE3D11084CD1}" type="pres">
      <dgm:prSet presAssocID="{FFACAD79-078E-4EA7-8CBE-ADBBFAF6C0C7}" presName="compNode" presStyleCnt="0"/>
      <dgm:spPr/>
    </dgm:pt>
    <dgm:pt modelId="{68A76A8A-F5AB-4F57-8FF4-2969D6BF28B2}" type="pres">
      <dgm:prSet presAssocID="{FFACAD79-078E-4EA7-8CBE-ADBBFAF6C0C7}" presName="bgRect" presStyleLbl="bgShp" presStyleIdx="2" presStyleCnt="3"/>
      <dgm:spPr/>
    </dgm:pt>
    <dgm:pt modelId="{B1C45C6D-1870-4641-B26A-00D39E71317E}" type="pres">
      <dgm:prSet presAssocID="{FFACAD79-078E-4EA7-8CBE-ADBBFAF6C0C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with Solid Fill"/>
        </a:ext>
      </dgm:extLst>
    </dgm:pt>
    <dgm:pt modelId="{F1D660FF-4EB2-4346-A030-DB307BA33D3F}" type="pres">
      <dgm:prSet presAssocID="{FFACAD79-078E-4EA7-8CBE-ADBBFAF6C0C7}" presName="spaceRect" presStyleCnt="0"/>
      <dgm:spPr/>
    </dgm:pt>
    <dgm:pt modelId="{98A3148A-42BC-4A65-B20F-4A2AA65148E0}" type="pres">
      <dgm:prSet presAssocID="{FFACAD79-078E-4EA7-8CBE-ADBBFAF6C0C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69DC815-E687-459A-BC99-F3F24A17F073}" srcId="{36C14129-0BC8-4FB8-817C-8CDA768C9FC4}" destId="{6415C953-11B1-4AF3-A0B7-CC1A44BDE654}" srcOrd="0" destOrd="0" parTransId="{BC5D389D-5B87-42C9-A442-92252B164F6F}" sibTransId="{9550A180-F9A8-4CBB-A05C-79F1AE2623C6}"/>
    <dgm:cxn modelId="{590A3061-BC2F-417B-9A1C-FCBB6291D5CF}" type="presOf" srcId="{36C14129-0BC8-4FB8-817C-8CDA768C9FC4}" destId="{38730C4A-D4ED-4757-B431-6A85A5484228}" srcOrd="0" destOrd="0" presId="urn:microsoft.com/office/officeart/2018/2/layout/IconVerticalSolidList"/>
    <dgm:cxn modelId="{F0D81B5A-BB00-4552-8CD3-E9AD14502438}" srcId="{36C14129-0BC8-4FB8-817C-8CDA768C9FC4}" destId="{35F9ADD0-79D4-4BEE-80E7-882169DECB41}" srcOrd="1" destOrd="0" parTransId="{FD8B91DE-D653-4436-AC5D-562AB3F3A555}" sibTransId="{8175A39F-F75A-42F1-953D-EF4372BB7E64}"/>
    <dgm:cxn modelId="{EDA43C9B-98A3-4142-8349-805EF49AA011}" type="presOf" srcId="{FFACAD79-078E-4EA7-8CBE-ADBBFAF6C0C7}" destId="{98A3148A-42BC-4A65-B20F-4A2AA65148E0}" srcOrd="0" destOrd="0" presId="urn:microsoft.com/office/officeart/2018/2/layout/IconVerticalSolidList"/>
    <dgm:cxn modelId="{0FFC3A9E-AA93-4E36-B823-AC57CEEF4931}" type="presOf" srcId="{35F9ADD0-79D4-4BEE-80E7-882169DECB41}" destId="{8DC9BB03-6668-4838-8036-1BC3C1B2DC58}" srcOrd="0" destOrd="0" presId="urn:microsoft.com/office/officeart/2018/2/layout/IconVerticalSolidList"/>
    <dgm:cxn modelId="{C1A585C6-CFC9-41F1-95FF-D54EDEC47767}" type="presOf" srcId="{6415C953-11B1-4AF3-A0B7-CC1A44BDE654}" destId="{42423F88-74CE-4788-9753-879E44C04966}" srcOrd="0" destOrd="0" presId="urn:microsoft.com/office/officeart/2018/2/layout/IconVerticalSolidList"/>
    <dgm:cxn modelId="{5F1042C7-D5EA-4A63-8490-FFA45581FC06}" srcId="{36C14129-0BC8-4FB8-817C-8CDA768C9FC4}" destId="{FFACAD79-078E-4EA7-8CBE-ADBBFAF6C0C7}" srcOrd="2" destOrd="0" parTransId="{D3B472BC-C74E-4015-97A9-7411FB625BD2}" sibTransId="{8BBF2E9A-A9FB-44E2-BDD4-26F09955490F}"/>
    <dgm:cxn modelId="{A861CE23-AEB2-45D0-A321-1953FA2981E8}" type="presParOf" srcId="{38730C4A-D4ED-4757-B431-6A85A5484228}" destId="{428152FF-586E-4C0D-82C4-C7754E1EDE3E}" srcOrd="0" destOrd="0" presId="urn:microsoft.com/office/officeart/2018/2/layout/IconVerticalSolidList"/>
    <dgm:cxn modelId="{DCEF4372-5184-4313-A7EF-A58A1318A669}" type="presParOf" srcId="{428152FF-586E-4C0D-82C4-C7754E1EDE3E}" destId="{829C1009-0E66-4EAE-8CE9-485FBAD16FD6}" srcOrd="0" destOrd="0" presId="urn:microsoft.com/office/officeart/2018/2/layout/IconVerticalSolidList"/>
    <dgm:cxn modelId="{C068DEBE-456C-4B36-9002-7249496FC83A}" type="presParOf" srcId="{428152FF-586E-4C0D-82C4-C7754E1EDE3E}" destId="{BA5DBDD8-31A8-4B6E-8692-CC99B111666D}" srcOrd="1" destOrd="0" presId="urn:microsoft.com/office/officeart/2018/2/layout/IconVerticalSolidList"/>
    <dgm:cxn modelId="{86BF90D3-E55D-4F95-B2EE-5DF043100F12}" type="presParOf" srcId="{428152FF-586E-4C0D-82C4-C7754E1EDE3E}" destId="{46398F89-75D3-4EB1-9F2D-CD339CB43A1C}" srcOrd="2" destOrd="0" presId="urn:microsoft.com/office/officeart/2018/2/layout/IconVerticalSolidList"/>
    <dgm:cxn modelId="{63BEE31A-9F7B-4138-806C-3DFCA0DA1C98}" type="presParOf" srcId="{428152FF-586E-4C0D-82C4-C7754E1EDE3E}" destId="{42423F88-74CE-4788-9753-879E44C04966}" srcOrd="3" destOrd="0" presId="urn:microsoft.com/office/officeart/2018/2/layout/IconVerticalSolidList"/>
    <dgm:cxn modelId="{9CF1919C-BE43-4C73-BB5B-CABAAA0B96A7}" type="presParOf" srcId="{38730C4A-D4ED-4757-B431-6A85A5484228}" destId="{33CB82AE-C299-4D30-9E65-7C13CF7BB04E}" srcOrd="1" destOrd="0" presId="urn:microsoft.com/office/officeart/2018/2/layout/IconVerticalSolidList"/>
    <dgm:cxn modelId="{8C18F06A-E8F3-42C5-99DC-AF7DC0AFBABB}" type="presParOf" srcId="{38730C4A-D4ED-4757-B431-6A85A5484228}" destId="{C3F567FF-054F-4564-A04D-0F5C02107C57}" srcOrd="2" destOrd="0" presId="urn:microsoft.com/office/officeart/2018/2/layout/IconVerticalSolidList"/>
    <dgm:cxn modelId="{EB9C5EEF-C404-4CB2-97DD-38CA8D19A0C2}" type="presParOf" srcId="{C3F567FF-054F-4564-A04D-0F5C02107C57}" destId="{86CCD078-E4D8-4A9D-9CC5-B8A5ACA3E620}" srcOrd="0" destOrd="0" presId="urn:microsoft.com/office/officeart/2018/2/layout/IconVerticalSolidList"/>
    <dgm:cxn modelId="{8F2B279B-265F-4651-88AE-A296A1B70EDE}" type="presParOf" srcId="{C3F567FF-054F-4564-A04D-0F5C02107C57}" destId="{5D6A5FA8-5E9D-4963-9809-3FF8FE276791}" srcOrd="1" destOrd="0" presId="urn:microsoft.com/office/officeart/2018/2/layout/IconVerticalSolidList"/>
    <dgm:cxn modelId="{33375AED-0075-4B1D-8F21-148905F8565B}" type="presParOf" srcId="{C3F567FF-054F-4564-A04D-0F5C02107C57}" destId="{A243EFA8-B70F-4B79-A3E5-2CFA6216A046}" srcOrd="2" destOrd="0" presId="urn:microsoft.com/office/officeart/2018/2/layout/IconVerticalSolidList"/>
    <dgm:cxn modelId="{2E5502B5-A5F8-4602-BCDD-8129AD698DE3}" type="presParOf" srcId="{C3F567FF-054F-4564-A04D-0F5C02107C57}" destId="{8DC9BB03-6668-4838-8036-1BC3C1B2DC58}" srcOrd="3" destOrd="0" presId="urn:microsoft.com/office/officeart/2018/2/layout/IconVerticalSolidList"/>
    <dgm:cxn modelId="{429C08D3-151D-4AEE-9CA8-8F2C27AB385A}" type="presParOf" srcId="{38730C4A-D4ED-4757-B431-6A85A5484228}" destId="{821F9EF1-60CF-42DA-A294-365ECE7F4544}" srcOrd="3" destOrd="0" presId="urn:microsoft.com/office/officeart/2018/2/layout/IconVerticalSolidList"/>
    <dgm:cxn modelId="{D4D18877-C666-43DB-859B-8E6FEA1430EC}" type="presParOf" srcId="{38730C4A-D4ED-4757-B431-6A85A5484228}" destId="{03A36101-A0D3-4FD4-A59A-AE3D11084CD1}" srcOrd="4" destOrd="0" presId="urn:microsoft.com/office/officeart/2018/2/layout/IconVerticalSolidList"/>
    <dgm:cxn modelId="{BD95A55F-2F51-45AB-871C-573FD5F442C4}" type="presParOf" srcId="{03A36101-A0D3-4FD4-A59A-AE3D11084CD1}" destId="{68A76A8A-F5AB-4F57-8FF4-2969D6BF28B2}" srcOrd="0" destOrd="0" presId="urn:microsoft.com/office/officeart/2018/2/layout/IconVerticalSolidList"/>
    <dgm:cxn modelId="{38524066-7FEE-4E95-B059-4964B86DC687}" type="presParOf" srcId="{03A36101-A0D3-4FD4-A59A-AE3D11084CD1}" destId="{B1C45C6D-1870-4641-B26A-00D39E71317E}" srcOrd="1" destOrd="0" presId="urn:microsoft.com/office/officeart/2018/2/layout/IconVerticalSolidList"/>
    <dgm:cxn modelId="{55567791-E3A6-47BA-A1E0-DA02D6EA893F}" type="presParOf" srcId="{03A36101-A0D3-4FD4-A59A-AE3D11084CD1}" destId="{F1D660FF-4EB2-4346-A030-DB307BA33D3F}" srcOrd="2" destOrd="0" presId="urn:microsoft.com/office/officeart/2018/2/layout/IconVerticalSolidList"/>
    <dgm:cxn modelId="{8117C99B-7450-4586-A535-DB301A5322E2}" type="presParOf" srcId="{03A36101-A0D3-4FD4-A59A-AE3D11084CD1}" destId="{98A3148A-42BC-4A65-B20F-4A2AA65148E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76D84F-54D6-431F-B086-4B36507AF0D8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E01E10B-0F7C-476D-A1D5-2297A87F5E37}">
      <dgm:prSet/>
      <dgm:spPr/>
      <dgm:t>
        <a:bodyPr/>
        <a:lstStyle/>
        <a:p>
          <a:r>
            <a:rPr lang="nl-NL"/>
            <a:t>kritisch zijn op eigen handelen, en een voorstelling maken van wat eigen gedrag betekent voor anderen of voor de situatie. </a:t>
          </a:r>
          <a:endParaRPr lang="en-US"/>
        </a:p>
      </dgm:t>
    </dgm:pt>
    <dgm:pt modelId="{62A4ACDC-9312-47BD-845A-AE9C74E95DB3}" type="parTrans" cxnId="{BD180C70-34A0-4727-9F74-264F2562E19F}">
      <dgm:prSet/>
      <dgm:spPr/>
      <dgm:t>
        <a:bodyPr/>
        <a:lstStyle/>
        <a:p>
          <a:endParaRPr lang="en-US"/>
        </a:p>
      </dgm:t>
    </dgm:pt>
    <dgm:pt modelId="{A67D859D-FBC8-439D-92DF-F0C2CE466AA3}" type="sibTrans" cxnId="{BD180C70-34A0-4727-9F74-264F2562E19F}">
      <dgm:prSet/>
      <dgm:spPr/>
      <dgm:t>
        <a:bodyPr/>
        <a:lstStyle/>
        <a:p>
          <a:endParaRPr lang="en-US"/>
        </a:p>
      </dgm:t>
    </dgm:pt>
    <dgm:pt modelId="{8D1939FF-CDF3-4B89-BB12-8CD9192C60AB}">
      <dgm:prSet/>
      <dgm:spPr/>
      <dgm:t>
        <a:bodyPr/>
        <a:lstStyle/>
        <a:p>
          <a:r>
            <a:rPr lang="nl-NL"/>
            <a:t>Er is een keuze mogelijk voor gelijkwaardigheid ("Ik ben OK, jij bent OK") en om verantwoordelijkheid voor eigen emotie en daden te nemen.</a:t>
          </a:r>
          <a:endParaRPr lang="en-US"/>
        </a:p>
      </dgm:t>
    </dgm:pt>
    <dgm:pt modelId="{09E5455E-A0DB-4603-A7F7-4BD93ACD410C}" type="parTrans" cxnId="{F8B2E101-38E9-465C-AC03-69256880205C}">
      <dgm:prSet/>
      <dgm:spPr/>
      <dgm:t>
        <a:bodyPr/>
        <a:lstStyle/>
        <a:p>
          <a:endParaRPr lang="en-US"/>
        </a:p>
      </dgm:t>
    </dgm:pt>
    <dgm:pt modelId="{BC6EE5B2-3557-49B3-AFF4-2D8EB5509C38}" type="sibTrans" cxnId="{F8B2E101-38E9-465C-AC03-69256880205C}">
      <dgm:prSet/>
      <dgm:spPr/>
      <dgm:t>
        <a:bodyPr/>
        <a:lstStyle/>
        <a:p>
          <a:endParaRPr lang="en-US"/>
        </a:p>
      </dgm:t>
    </dgm:pt>
    <dgm:pt modelId="{226A6AAB-0912-4E45-A121-245E5F40E019}">
      <dgm:prSet/>
      <dgm:spPr/>
      <dgm:t>
        <a:bodyPr/>
        <a:lstStyle/>
        <a:p>
          <a:r>
            <a:rPr lang="nl-NL"/>
            <a:t>De Dramadriehoek richt zich op het negatieve, het antigif is daarom je richten op het positieve.</a:t>
          </a:r>
          <a:endParaRPr lang="en-US"/>
        </a:p>
      </dgm:t>
    </dgm:pt>
    <dgm:pt modelId="{849D797B-045A-4E4D-8C78-882F315AA601}" type="parTrans" cxnId="{F1284709-59C3-4956-833B-85D54B9FC79F}">
      <dgm:prSet/>
      <dgm:spPr/>
      <dgm:t>
        <a:bodyPr/>
        <a:lstStyle/>
        <a:p>
          <a:endParaRPr lang="en-US"/>
        </a:p>
      </dgm:t>
    </dgm:pt>
    <dgm:pt modelId="{A0BD3BCA-C19C-4523-B183-5F60FC356FDE}" type="sibTrans" cxnId="{F1284709-59C3-4956-833B-85D54B9FC79F}">
      <dgm:prSet/>
      <dgm:spPr/>
      <dgm:t>
        <a:bodyPr/>
        <a:lstStyle/>
        <a:p>
          <a:endParaRPr lang="en-US"/>
        </a:p>
      </dgm:t>
    </dgm:pt>
    <dgm:pt modelId="{8C5111FB-58B1-4849-9C7F-FCDCDB4E71A6}" type="pres">
      <dgm:prSet presAssocID="{5576D84F-54D6-431F-B086-4B36507AF0D8}" presName="outerComposite" presStyleCnt="0">
        <dgm:presLayoutVars>
          <dgm:chMax val="5"/>
          <dgm:dir/>
          <dgm:resizeHandles val="exact"/>
        </dgm:presLayoutVars>
      </dgm:prSet>
      <dgm:spPr/>
    </dgm:pt>
    <dgm:pt modelId="{178944FA-A8DE-47C7-A3F6-6279D10FFAFF}" type="pres">
      <dgm:prSet presAssocID="{5576D84F-54D6-431F-B086-4B36507AF0D8}" presName="dummyMaxCanvas" presStyleCnt="0">
        <dgm:presLayoutVars/>
      </dgm:prSet>
      <dgm:spPr/>
    </dgm:pt>
    <dgm:pt modelId="{0AC337E2-5558-4CB2-B6DF-0DCF19B6948C}" type="pres">
      <dgm:prSet presAssocID="{5576D84F-54D6-431F-B086-4B36507AF0D8}" presName="ThreeNodes_1" presStyleLbl="node1" presStyleIdx="0" presStyleCnt="3">
        <dgm:presLayoutVars>
          <dgm:bulletEnabled val="1"/>
        </dgm:presLayoutVars>
      </dgm:prSet>
      <dgm:spPr/>
    </dgm:pt>
    <dgm:pt modelId="{91D3295E-4637-498B-BCFC-A2AE5ABDF17C}" type="pres">
      <dgm:prSet presAssocID="{5576D84F-54D6-431F-B086-4B36507AF0D8}" presName="ThreeNodes_2" presStyleLbl="node1" presStyleIdx="1" presStyleCnt="3">
        <dgm:presLayoutVars>
          <dgm:bulletEnabled val="1"/>
        </dgm:presLayoutVars>
      </dgm:prSet>
      <dgm:spPr/>
    </dgm:pt>
    <dgm:pt modelId="{C0895837-9770-4795-80C9-993B5AA006C6}" type="pres">
      <dgm:prSet presAssocID="{5576D84F-54D6-431F-B086-4B36507AF0D8}" presName="ThreeNodes_3" presStyleLbl="node1" presStyleIdx="2" presStyleCnt="3">
        <dgm:presLayoutVars>
          <dgm:bulletEnabled val="1"/>
        </dgm:presLayoutVars>
      </dgm:prSet>
      <dgm:spPr/>
    </dgm:pt>
    <dgm:pt modelId="{412E37EA-8B8B-4511-AF23-11C2F26FD6A8}" type="pres">
      <dgm:prSet presAssocID="{5576D84F-54D6-431F-B086-4B36507AF0D8}" presName="ThreeConn_1-2" presStyleLbl="fgAccFollowNode1" presStyleIdx="0" presStyleCnt="2">
        <dgm:presLayoutVars>
          <dgm:bulletEnabled val="1"/>
        </dgm:presLayoutVars>
      </dgm:prSet>
      <dgm:spPr/>
    </dgm:pt>
    <dgm:pt modelId="{A52E75AA-9D75-45B2-B48E-F6FD17CCE073}" type="pres">
      <dgm:prSet presAssocID="{5576D84F-54D6-431F-B086-4B36507AF0D8}" presName="ThreeConn_2-3" presStyleLbl="fgAccFollowNode1" presStyleIdx="1" presStyleCnt="2">
        <dgm:presLayoutVars>
          <dgm:bulletEnabled val="1"/>
        </dgm:presLayoutVars>
      </dgm:prSet>
      <dgm:spPr/>
    </dgm:pt>
    <dgm:pt modelId="{72B6D9A8-B301-43D0-B246-3E5094B65BA9}" type="pres">
      <dgm:prSet presAssocID="{5576D84F-54D6-431F-B086-4B36507AF0D8}" presName="ThreeNodes_1_text" presStyleLbl="node1" presStyleIdx="2" presStyleCnt="3">
        <dgm:presLayoutVars>
          <dgm:bulletEnabled val="1"/>
        </dgm:presLayoutVars>
      </dgm:prSet>
      <dgm:spPr/>
    </dgm:pt>
    <dgm:pt modelId="{73852C84-5E86-4AE4-97CB-D27D3488484F}" type="pres">
      <dgm:prSet presAssocID="{5576D84F-54D6-431F-B086-4B36507AF0D8}" presName="ThreeNodes_2_text" presStyleLbl="node1" presStyleIdx="2" presStyleCnt="3">
        <dgm:presLayoutVars>
          <dgm:bulletEnabled val="1"/>
        </dgm:presLayoutVars>
      </dgm:prSet>
      <dgm:spPr/>
    </dgm:pt>
    <dgm:pt modelId="{41A21933-B5C2-4729-A61D-7AAFF7A9369A}" type="pres">
      <dgm:prSet presAssocID="{5576D84F-54D6-431F-B086-4B36507AF0D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8B2E101-38E9-465C-AC03-69256880205C}" srcId="{5576D84F-54D6-431F-B086-4B36507AF0D8}" destId="{8D1939FF-CDF3-4B89-BB12-8CD9192C60AB}" srcOrd="1" destOrd="0" parTransId="{09E5455E-A0DB-4603-A7F7-4BD93ACD410C}" sibTransId="{BC6EE5B2-3557-49B3-AFF4-2D8EB5509C38}"/>
    <dgm:cxn modelId="{F1284709-59C3-4956-833B-85D54B9FC79F}" srcId="{5576D84F-54D6-431F-B086-4B36507AF0D8}" destId="{226A6AAB-0912-4E45-A121-245E5F40E019}" srcOrd="2" destOrd="0" parTransId="{849D797B-045A-4E4D-8C78-882F315AA601}" sibTransId="{A0BD3BCA-C19C-4523-B183-5F60FC356FDE}"/>
    <dgm:cxn modelId="{B97A412D-29BE-4773-B1AC-4E2A68264171}" type="presOf" srcId="{AE01E10B-0F7C-476D-A1D5-2297A87F5E37}" destId="{0AC337E2-5558-4CB2-B6DF-0DCF19B6948C}" srcOrd="0" destOrd="0" presId="urn:microsoft.com/office/officeart/2005/8/layout/vProcess5"/>
    <dgm:cxn modelId="{B740793C-A71F-4908-AB49-94815C37339B}" type="presOf" srcId="{A67D859D-FBC8-439D-92DF-F0C2CE466AA3}" destId="{412E37EA-8B8B-4511-AF23-11C2F26FD6A8}" srcOrd="0" destOrd="0" presId="urn:microsoft.com/office/officeart/2005/8/layout/vProcess5"/>
    <dgm:cxn modelId="{821C5140-7829-4DB5-BA78-F6F04CB41AAF}" type="presOf" srcId="{5576D84F-54D6-431F-B086-4B36507AF0D8}" destId="{8C5111FB-58B1-4849-9C7F-FCDCDB4E71A6}" srcOrd="0" destOrd="0" presId="urn:microsoft.com/office/officeart/2005/8/layout/vProcess5"/>
    <dgm:cxn modelId="{B046C94C-78BB-4FF1-BD5E-B07E6F97AEA5}" type="presOf" srcId="{BC6EE5B2-3557-49B3-AFF4-2D8EB5509C38}" destId="{A52E75AA-9D75-45B2-B48E-F6FD17CCE073}" srcOrd="0" destOrd="0" presId="urn:microsoft.com/office/officeart/2005/8/layout/vProcess5"/>
    <dgm:cxn modelId="{BD180C70-34A0-4727-9F74-264F2562E19F}" srcId="{5576D84F-54D6-431F-B086-4B36507AF0D8}" destId="{AE01E10B-0F7C-476D-A1D5-2297A87F5E37}" srcOrd="0" destOrd="0" parTransId="{62A4ACDC-9312-47BD-845A-AE9C74E95DB3}" sibTransId="{A67D859D-FBC8-439D-92DF-F0C2CE466AA3}"/>
    <dgm:cxn modelId="{9437F555-6B81-48F9-828B-62112AFF78C3}" type="presOf" srcId="{8D1939FF-CDF3-4B89-BB12-8CD9192C60AB}" destId="{91D3295E-4637-498B-BCFC-A2AE5ABDF17C}" srcOrd="0" destOrd="0" presId="urn:microsoft.com/office/officeart/2005/8/layout/vProcess5"/>
    <dgm:cxn modelId="{76765183-38FA-4ADD-A730-DC069B45AFDE}" type="presOf" srcId="{226A6AAB-0912-4E45-A121-245E5F40E019}" destId="{41A21933-B5C2-4729-A61D-7AAFF7A9369A}" srcOrd="1" destOrd="0" presId="urn:microsoft.com/office/officeart/2005/8/layout/vProcess5"/>
    <dgm:cxn modelId="{E7524D94-E260-4F8C-A412-CBC971386855}" type="presOf" srcId="{AE01E10B-0F7C-476D-A1D5-2297A87F5E37}" destId="{72B6D9A8-B301-43D0-B246-3E5094B65BA9}" srcOrd="1" destOrd="0" presId="urn:microsoft.com/office/officeart/2005/8/layout/vProcess5"/>
    <dgm:cxn modelId="{DA80AEBA-49FA-46C5-BC7B-4CFC818CA322}" type="presOf" srcId="{8D1939FF-CDF3-4B89-BB12-8CD9192C60AB}" destId="{73852C84-5E86-4AE4-97CB-D27D3488484F}" srcOrd="1" destOrd="0" presId="urn:microsoft.com/office/officeart/2005/8/layout/vProcess5"/>
    <dgm:cxn modelId="{7A7DCCF7-88AF-4C73-A0C6-D6D9D306D0FD}" type="presOf" srcId="{226A6AAB-0912-4E45-A121-245E5F40E019}" destId="{C0895837-9770-4795-80C9-993B5AA006C6}" srcOrd="0" destOrd="0" presId="urn:microsoft.com/office/officeart/2005/8/layout/vProcess5"/>
    <dgm:cxn modelId="{86014BF3-E2C9-4B29-B6D8-B9FEE197C667}" type="presParOf" srcId="{8C5111FB-58B1-4849-9C7F-FCDCDB4E71A6}" destId="{178944FA-A8DE-47C7-A3F6-6279D10FFAFF}" srcOrd="0" destOrd="0" presId="urn:microsoft.com/office/officeart/2005/8/layout/vProcess5"/>
    <dgm:cxn modelId="{CB06AAD4-EB71-4FCB-92CD-65F076A97D55}" type="presParOf" srcId="{8C5111FB-58B1-4849-9C7F-FCDCDB4E71A6}" destId="{0AC337E2-5558-4CB2-B6DF-0DCF19B6948C}" srcOrd="1" destOrd="0" presId="urn:microsoft.com/office/officeart/2005/8/layout/vProcess5"/>
    <dgm:cxn modelId="{905E1999-08BC-47FE-9669-777BFE2C4F21}" type="presParOf" srcId="{8C5111FB-58B1-4849-9C7F-FCDCDB4E71A6}" destId="{91D3295E-4637-498B-BCFC-A2AE5ABDF17C}" srcOrd="2" destOrd="0" presId="urn:microsoft.com/office/officeart/2005/8/layout/vProcess5"/>
    <dgm:cxn modelId="{6C5D309C-5FE9-4A1F-8BBB-7FCD9D1D191D}" type="presParOf" srcId="{8C5111FB-58B1-4849-9C7F-FCDCDB4E71A6}" destId="{C0895837-9770-4795-80C9-993B5AA006C6}" srcOrd="3" destOrd="0" presId="urn:microsoft.com/office/officeart/2005/8/layout/vProcess5"/>
    <dgm:cxn modelId="{93B0C1C2-FF2F-45E0-ADE3-F8A17C168508}" type="presParOf" srcId="{8C5111FB-58B1-4849-9C7F-FCDCDB4E71A6}" destId="{412E37EA-8B8B-4511-AF23-11C2F26FD6A8}" srcOrd="4" destOrd="0" presId="urn:microsoft.com/office/officeart/2005/8/layout/vProcess5"/>
    <dgm:cxn modelId="{2EC31375-8921-422C-8C3F-6ABE87A26082}" type="presParOf" srcId="{8C5111FB-58B1-4849-9C7F-FCDCDB4E71A6}" destId="{A52E75AA-9D75-45B2-B48E-F6FD17CCE073}" srcOrd="5" destOrd="0" presId="urn:microsoft.com/office/officeart/2005/8/layout/vProcess5"/>
    <dgm:cxn modelId="{E67271A6-9FE9-4E34-AB38-A736B76D32E0}" type="presParOf" srcId="{8C5111FB-58B1-4849-9C7F-FCDCDB4E71A6}" destId="{72B6D9A8-B301-43D0-B246-3E5094B65BA9}" srcOrd="6" destOrd="0" presId="urn:microsoft.com/office/officeart/2005/8/layout/vProcess5"/>
    <dgm:cxn modelId="{C362531D-C528-498E-A07D-24D43359B5D6}" type="presParOf" srcId="{8C5111FB-58B1-4849-9C7F-FCDCDB4E71A6}" destId="{73852C84-5E86-4AE4-97CB-D27D3488484F}" srcOrd="7" destOrd="0" presId="urn:microsoft.com/office/officeart/2005/8/layout/vProcess5"/>
    <dgm:cxn modelId="{7FF606DE-D040-4835-B251-5559AE07F9F9}" type="presParOf" srcId="{8C5111FB-58B1-4849-9C7F-FCDCDB4E71A6}" destId="{41A21933-B5C2-4729-A61D-7AAFF7A9369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C1009-0E66-4EAE-8CE9-485FBAD16FD6}">
      <dsp:nvSpPr>
        <dsp:cNvPr id="0" name=""/>
        <dsp:cNvSpPr/>
      </dsp:nvSpPr>
      <dsp:spPr>
        <a:xfrm>
          <a:off x="0" y="601"/>
          <a:ext cx="5607050" cy="14075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DBDD8-31A8-4B6E-8692-CC99B111666D}">
      <dsp:nvSpPr>
        <dsp:cNvPr id="0" name=""/>
        <dsp:cNvSpPr/>
      </dsp:nvSpPr>
      <dsp:spPr>
        <a:xfrm>
          <a:off x="425781" y="317298"/>
          <a:ext cx="774148" cy="7741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23F88-74CE-4788-9753-879E44C04966}">
      <dsp:nvSpPr>
        <dsp:cNvPr id="0" name=""/>
        <dsp:cNvSpPr/>
      </dsp:nvSpPr>
      <dsp:spPr>
        <a:xfrm>
          <a:off x="1625711" y="601"/>
          <a:ext cx="3981338" cy="140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965" tIns="148965" rIns="148965" bIns="1489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Het </a:t>
          </a:r>
          <a:r>
            <a:rPr lang="nl-NL" sz="1600" b="1" kern="1200" dirty="0"/>
            <a:t>Slachtoffer</a:t>
          </a:r>
          <a:r>
            <a:rPr lang="nl-NL" sz="1600" kern="1200" dirty="0"/>
            <a:t> miskent de eigen oplossingsmogelijkheden.</a:t>
          </a:r>
          <a:endParaRPr lang="en-US" sz="1600" kern="1200" dirty="0"/>
        </a:p>
      </dsp:txBody>
      <dsp:txXfrm>
        <a:off x="1625711" y="601"/>
        <a:ext cx="3981338" cy="1407541"/>
      </dsp:txXfrm>
    </dsp:sp>
    <dsp:sp modelId="{86CCD078-E4D8-4A9D-9CC5-B8A5ACA3E620}">
      <dsp:nvSpPr>
        <dsp:cNvPr id="0" name=""/>
        <dsp:cNvSpPr/>
      </dsp:nvSpPr>
      <dsp:spPr>
        <a:xfrm>
          <a:off x="0" y="1760029"/>
          <a:ext cx="5607050" cy="14075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A5FA8-5E9D-4963-9809-3FF8FE276791}">
      <dsp:nvSpPr>
        <dsp:cNvPr id="0" name=""/>
        <dsp:cNvSpPr/>
      </dsp:nvSpPr>
      <dsp:spPr>
        <a:xfrm>
          <a:off x="425781" y="2076725"/>
          <a:ext cx="774148" cy="7741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C9BB03-6668-4838-8036-1BC3C1B2DC58}">
      <dsp:nvSpPr>
        <dsp:cNvPr id="0" name=""/>
        <dsp:cNvSpPr/>
      </dsp:nvSpPr>
      <dsp:spPr>
        <a:xfrm>
          <a:off x="1625711" y="1760029"/>
          <a:ext cx="3981338" cy="140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965" tIns="148965" rIns="148965" bIns="1489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De </a:t>
          </a:r>
          <a:r>
            <a:rPr lang="nl-NL" sz="1600" b="1" kern="1200" dirty="0"/>
            <a:t>Redder</a:t>
          </a:r>
          <a:r>
            <a:rPr lang="nl-NL" sz="1600" kern="1200" dirty="0"/>
            <a:t> houdt door ongevraagd hulp te bieden het Slachtoffer </a:t>
          </a:r>
          <a:r>
            <a:rPr lang="nl-NL" sz="1600" b="1" kern="1200" dirty="0"/>
            <a:t>afhankelijk. </a:t>
          </a:r>
          <a:r>
            <a:rPr lang="nl-NL" sz="1600" kern="1200" dirty="0"/>
            <a:t>Vertrouwt hem niet toe dat hij in staat is het zelf op te lossen.</a:t>
          </a:r>
          <a:endParaRPr lang="en-US" sz="1600" kern="1200" dirty="0"/>
        </a:p>
      </dsp:txBody>
      <dsp:txXfrm>
        <a:off x="1625711" y="1760029"/>
        <a:ext cx="3981338" cy="1407541"/>
      </dsp:txXfrm>
    </dsp:sp>
    <dsp:sp modelId="{68A76A8A-F5AB-4F57-8FF4-2969D6BF28B2}">
      <dsp:nvSpPr>
        <dsp:cNvPr id="0" name=""/>
        <dsp:cNvSpPr/>
      </dsp:nvSpPr>
      <dsp:spPr>
        <a:xfrm>
          <a:off x="0" y="3519456"/>
          <a:ext cx="5607050" cy="14075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45C6D-1870-4641-B26A-00D39E71317E}">
      <dsp:nvSpPr>
        <dsp:cNvPr id="0" name=""/>
        <dsp:cNvSpPr/>
      </dsp:nvSpPr>
      <dsp:spPr>
        <a:xfrm>
          <a:off x="425781" y="3836153"/>
          <a:ext cx="774148" cy="7741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3148A-42BC-4A65-B20F-4A2AA65148E0}">
      <dsp:nvSpPr>
        <dsp:cNvPr id="0" name=""/>
        <dsp:cNvSpPr/>
      </dsp:nvSpPr>
      <dsp:spPr>
        <a:xfrm>
          <a:off x="1625711" y="3519456"/>
          <a:ext cx="3981338" cy="140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965" tIns="148965" rIns="148965" bIns="1489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En de </a:t>
          </a:r>
          <a:r>
            <a:rPr lang="nl-NL" sz="1600" b="1" kern="1200" dirty="0"/>
            <a:t>Aanklager</a:t>
          </a:r>
          <a:r>
            <a:rPr lang="nl-NL" sz="1600" kern="1200" dirty="0"/>
            <a:t> denkt zich goed te voelen door de anderen </a:t>
          </a:r>
          <a:r>
            <a:rPr lang="nl-NL" sz="1600" b="1" kern="1200" dirty="0"/>
            <a:t>af te wijzen</a:t>
          </a:r>
          <a:r>
            <a:rPr lang="nl-NL" sz="1600" kern="1200" dirty="0"/>
            <a:t>.</a:t>
          </a:r>
          <a:endParaRPr lang="en-US" sz="1600" kern="1200" dirty="0"/>
        </a:p>
      </dsp:txBody>
      <dsp:txXfrm>
        <a:off x="1625711" y="3519456"/>
        <a:ext cx="3981338" cy="14075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337E2-5558-4CB2-B6DF-0DCF19B6948C}">
      <dsp:nvSpPr>
        <dsp:cNvPr id="0" name=""/>
        <dsp:cNvSpPr/>
      </dsp:nvSpPr>
      <dsp:spPr>
        <a:xfrm>
          <a:off x="0" y="0"/>
          <a:ext cx="4765992" cy="1478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kritisch zijn op eigen handelen, en een voorstelling maken van wat eigen gedrag betekent voor anderen of voor de situatie. </a:t>
          </a:r>
          <a:endParaRPr lang="en-US" sz="1800" kern="1200"/>
        </a:p>
      </dsp:txBody>
      <dsp:txXfrm>
        <a:off x="43297" y="43297"/>
        <a:ext cx="3170813" cy="1391686"/>
      </dsp:txXfrm>
    </dsp:sp>
    <dsp:sp modelId="{91D3295E-4637-498B-BCFC-A2AE5ABDF17C}">
      <dsp:nvSpPr>
        <dsp:cNvPr id="0" name=""/>
        <dsp:cNvSpPr/>
      </dsp:nvSpPr>
      <dsp:spPr>
        <a:xfrm>
          <a:off x="420528" y="1724659"/>
          <a:ext cx="4765992" cy="1478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5175944"/>
                <a:satOff val="22930"/>
                <a:lumOff val="-843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175944"/>
                <a:satOff val="22930"/>
                <a:lumOff val="-843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175944"/>
                <a:satOff val="22930"/>
                <a:lumOff val="-843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Er is een keuze mogelijk voor gelijkwaardigheid ("Ik ben OK, jij bent OK") en om verantwoordelijkheid voor eigen emotie en daden te nemen.</a:t>
          </a:r>
          <a:endParaRPr lang="en-US" sz="1800" kern="1200"/>
        </a:p>
      </dsp:txBody>
      <dsp:txXfrm>
        <a:off x="463825" y="1767956"/>
        <a:ext cx="3297987" cy="1391686"/>
      </dsp:txXfrm>
    </dsp:sp>
    <dsp:sp modelId="{C0895837-9770-4795-80C9-993B5AA006C6}">
      <dsp:nvSpPr>
        <dsp:cNvPr id="0" name=""/>
        <dsp:cNvSpPr/>
      </dsp:nvSpPr>
      <dsp:spPr>
        <a:xfrm>
          <a:off x="841057" y="3449319"/>
          <a:ext cx="4765992" cy="1478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De Dramadriehoek richt zich op het negatieve, het antigif is daarom je richten op het positieve.</a:t>
          </a:r>
          <a:endParaRPr lang="en-US" sz="1800" kern="1200"/>
        </a:p>
      </dsp:txBody>
      <dsp:txXfrm>
        <a:off x="884354" y="3492616"/>
        <a:ext cx="3297987" cy="1391686"/>
      </dsp:txXfrm>
    </dsp:sp>
    <dsp:sp modelId="{412E37EA-8B8B-4511-AF23-11C2F26FD6A8}">
      <dsp:nvSpPr>
        <dsp:cNvPr id="0" name=""/>
        <dsp:cNvSpPr/>
      </dsp:nvSpPr>
      <dsp:spPr>
        <a:xfrm>
          <a:off x="3805110" y="1121029"/>
          <a:ext cx="960882" cy="96088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021308" y="1121029"/>
        <a:ext cx="528486" cy="723064"/>
      </dsp:txXfrm>
    </dsp:sp>
    <dsp:sp modelId="{A52E75AA-9D75-45B2-B48E-F6FD17CCE073}">
      <dsp:nvSpPr>
        <dsp:cNvPr id="0" name=""/>
        <dsp:cNvSpPr/>
      </dsp:nvSpPr>
      <dsp:spPr>
        <a:xfrm>
          <a:off x="4225639" y="2835833"/>
          <a:ext cx="960882" cy="96088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441837" y="2835833"/>
        <a:ext cx="528486" cy="723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lgercoaching.nl/blog/wat-een-drama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0Gk4o3yqv8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0Gk4o3yqv8?feature=oembed" TargetMode="Externa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nl/slide/2412253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nl/slide/2412253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miriamtermeer/de-drama-driehoek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rvacounseling.nl/index.php/blog2/361-van-drama-driehoek-naar-winnaars-driehoek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BC725-349F-47D9-B5E8-478A538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dramadriehoek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3A531D7-740B-4577-BF4A-866D1F7AEE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Naar….winnaarsdriehoek</a:t>
            </a:r>
          </a:p>
        </p:txBody>
      </p:sp>
    </p:spTree>
    <p:extLst>
      <p:ext uri="{BB962C8B-B14F-4D97-AF65-F5344CB8AC3E}">
        <p14:creationId xmlns:p14="http://schemas.microsoft.com/office/powerpoint/2010/main" val="3141193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CCE8B9BA-24C1-4E5A-9093-9889A9711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838898-7284-41CD-9C4D-48CFF815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732" y="1290025"/>
            <a:ext cx="5291327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nl-NL" dirty="0"/>
              <a:t>Rollen winnaarsdriehoek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B9C72BE9-6CCE-4BA0-86B7-77E743ED2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665" y="640080"/>
            <a:ext cx="4017264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536037B0-5738-4712-B214-7927C9134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9781" y="806357"/>
            <a:ext cx="3685032" cy="4928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Tijdelijke aanduiding voor inhoud 4" descr="Afbeelding met tekst, kaart&#10;&#10;Automatisch gegenereerde beschrijving">
            <a:extLst>
              <a:ext uri="{FF2B5EF4-FFF2-40B4-BE49-F238E27FC236}">
                <a16:creationId xmlns:a16="http://schemas.microsoft.com/office/drawing/2014/main" id="{C74E0ABF-2D9B-434D-8E39-4418844804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6520" r="-2" b="3290"/>
          <a:stretch/>
        </p:blipFill>
        <p:spPr>
          <a:xfrm>
            <a:off x="994373" y="2261540"/>
            <a:ext cx="3355848" cy="201825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6B6CFA-5C1F-4302-91BD-7263518A0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732" y="2858703"/>
            <a:ext cx="5285791" cy="30425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NL" b="1">
                <a:solidFill>
                  <a:srgbClr val="FFFFFF"/>
                </a:solidFill>
              </a:rPr>
              <a:t>De Helper</a:t>
            </a:r>
            <a:r>
              <a:rPr lang="nl-NL">
                <a:solidFill>
                  <a:srgbClr val="FFFFFF"/>
                </a:solidFill>
              </a:rPr>
              <a:t> biedt constructieve hulp aan</a:t>
            </a:r>
          </a:p>
          <a:p>
            <a:pPr>
              <a:lnSpc>
                <a:spcPct val="90000"/>
              </a:lnSpc>
            </a:pPr>
            <a:r>
              <a:rPr lang="nl-NL" b="1">
                <a:solidFill>
                  <a:srgbClr val="FFFFFF"/>
                </a:solidFill>
              </a:rPr>
              <a:t>Assertief persoon</a:t>
            </a:r>
            <a:r>
              <a:rPr lang="nl-NL">
                <a:solidFill>
                  <a:srgbClr val="FFFFFF"/>
                </a:solidFill>
              </a:rPr>
              <a:t> stelt ter zake doende problemen aan de orde</a:t>
            </a:r>
          </a:p>
          <a:p>
            <a:pPr>
              <a:lnSpc>
                <a:spcPct val="90000"/>
              </a:lnSpc>
            </a:pPr>
            <a:r>
              <a:rPr lang="nl-NL" b="1">
                <a:solidFill>
                  <a:srgbClr val="FFFFFF"/>
                </a:solidFill>
              </a:rPr>
              <a:t>Kwetsbaar Persoon</a:t>
            </a:r>
            <a:r>
              <a:rPr lang="nl-NL">
                <a:solidFill>
                  <a:srgbClr val="FFFFFF"/>
                </a:solidFill>
              </a:rPr>
              <a:t> maakt anderen duidelijk wat als kwetsbaar wordt ervaren. </a:t>
            </a:r>
          </a:p>
          <a:p>
            <a:pPr>
              <a:lnSpc>
                <a:spcPct val="90000"/>
              </a:lnSpc>
            </a:pPr>
            <a:endParaRPr lang="nl-NL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nl-NL">
                <a:solidFill>
                  <a:srgbClr val="FFFFFF"/>
                </a:solidFill>
              </a:rPr>
              <a:t>Waar de dramadriehoek de schuldvraag buiten zichzelf legt, moedigt de winnaarsdriehoek ieders verantwoordelijkheid zelf nemen, aan.</a:t>
            </a:r>
          </a:p>
        </p:txBody>
      </p:sp>
    </p:spTree>
    <p:extLst>
      <p:ext uri="{BB962C8B-B14F-4D97-AF65-F5344CB8AC3E}">
        <p14:creationId xmlns:p14="http://schemas.microsoft.com/office/powerpoint/2010/main" val="2829693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D53EF-A05E-4ADB-A213-9898A89E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18FAEF-6AE1-43C0-BB7C-BB1AC6E64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https://youtu.be/S0Gk4o3yqv8</a:t>
            </a:r>
            <a:r>
              <a:rPr lang="nl-NL" dirty="0"/>
              <a:t> </a:t>
            </a:r>
          </a:p>
        </p:txBody>
      </p:sp>
      <p:pic>
        <p:nvPicPr>
          <p:cNvPr id="4" name="Onlinemedia 3" title="MINIWORKSHOP DE DRAMADRIEHOEK">
            <a:hlinkClick r:id="" action="ppaction://media"/>
            <a:extLst>
              <a:ext uri="{FF2B5EF4-FFF2-40B4-BE49-F238E27FC236}">
                <a16:creationId xmlns:a16="http://schemas.microsoft.com/office/drawing/2014/main" id="{0AD7E564-2547-4138-B4D2-F2FAED1B771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32452" y="681228"/>
            <a:ext cx="9515061" cy="535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63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9">
            <a:extLst>
              <a:ext uri="{FF2B5EF4-FFF2-40B4-BE49-F238E27FC236}">
                <a16:creationId xmlns:a16="http://schemas.microsoft.com/office/drawing/2014/main" id="{EC7FF834-B204-4967-8D47-8BB36EAF0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F780A22D-61EA-43E3-BD94-3E39CF902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22084E-6E3C-489F-ADA6-C7203C120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/>
              <a:t>dramadriehoek</a:t>
            </a:r>
          </a:p>
        </p:txBody>
      </p:sp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22BDD32C-6DDF-4C1E-B058-092C02F1BD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5084"/>
          <a:stretch/>
        </p:blipFill>
        <p:spPr>
          <a:xfrm>
            <a:off x="3158216" y="640078"/>
            <a:ext cx="5875568" cy="330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4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2A908-3F50-420C-B1B8-EA7C64089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nl-NL" dirty="0"/>
              <a:t>rollen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01037D6-C997-4C85-A45F-33A38B0D8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 numCol="3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1400" b="1" dirty="0"/>
              <a:t>Aanklager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beschouwt anderen als minderwaardig en niet OK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haalt anderen 'naar beneden'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miskent de waarde van anderen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kritisch, agressief in taal en houding</a:t>
            </a:r>
          </a:p>
          <a:p>
            <a:pPr>
              <a:lnSpc>
                <a:spcPct val="90000"/>
              </a:lnSpc>
            </a:pPr>
            <a:endParaRPr lang="nl-NL" sz="1400" b="1" dirty="0"/>
          </a:p>
          <a:p>
            <a:pPr>
              <a:lnSpc>
                <a:spcPct val="90000"/>
              </a:lnSpc>
            </a:pPr>
            <a:endParaRPr lang="nl-NL" sz="1400" b="1" dirty="0"/>
          </a:p>
          <a:p>
            <a:pPr>
              <a:lnSpc>
                <a:spcPct val="90000"/>
              </a:lnSpc>
            </a:pPr>
            <a:r>
              <a:rPr lang="nl-NL" sz="1400" b="1" dirty="0"/>
              <a:t>Redder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beschouwt anderen als minderwaardig en niet OK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gedraagt zich superieur aan anderen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miskent het vermogen van anderen om zelf te handelen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hulpeloos houdende hulp: helpt zonder gevraagd te zijn</a:t>
            </a:r>
          </a:p>
          <a:p>
            <a:pPr>
              <a:lnSpc>
                <a:spcPct val="90000"/>
              </a:lnSpc>
            </a:pPr>
            <a:endParaRPr lang="nl-NL" sz="1400" b="1" dirty="0"/>
          </a:p>
          <a:p>
            <a:pPr>
              <a:lnSpc>
                <a:spcPct val="90000"/>
              </a:lnSpc>
            </a:pPr>
            <a:r>
              <a:rPr lang="nl-NL" sz="1400" b="1" dirty="0"/>
              <a:t>Slachtoffer 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vindt zichzelf minderwaardig en niet OK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zoekt een ander om het 'voor hem te doen'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miskent de eigen mogelijkheden</a:t>
            </a:r>
          </a:p>
          <a:p>
            <a:pPr>
              <a:lnSpc>
                <a:spcPct val="90000"/>
              </a:lnSpc>
            </a:pPr>
            <a:r>
              <a:rPr lang="nl-NL" sz="1400" dirty="0"/>
              <a:t>'houten been' gedrag: ik kan het niet, jij moet het doen</a:t>
            </a:r>
          </a:p>
          <a:p>
            <a:pPr>
              <a:lnSpc>
                <a:spcPct val="90000"/>
              </a:lnSpc>
            </a:pPr>
            <a:br>
              <a:rPr lang="nl-NL" sz="1400" dirty="0"/>
            </a:br>
            <a:endParaRPr lang="nl-NL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9398A9-0D0D-4901-BDDF-B3D93CECA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6706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1FEC3B-E514-4E21-B2CB-7903A735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1298" y="1128683"/>
            <a:ext cx="3657600" cy="4608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A4A6D1D1-01BC-4600-A52B-8F9C552F6B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5084"/>
          <a:stretch/>
        </p:blipFill>
        <p:spPr>
          <a:xfrm>
            <a:off x="7715890" y="2497902"/>
            <a:ext cx="3328416" cy="187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09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80348-5B6E-4AC4-924D-D77C8A795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090" y="2404872"/>
            <a:ext cx="3044952" cy="162763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/>
              <a:t>Het favoriete spelletje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94C45D-FCB1-4B86-967A-2C9EDB63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045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2C4A34-762E-40DF-A8AF-0D811BC02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161" y="802767"/>
            <a:ext cx="656539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schermafbeelding, tekst&#10;&#10;Automatisch gegenereerde beschrijving">
            <a:extLst>
              <a:ext uri="{FF2B5EF4-FFF2-40B4-BE49-F238E27FC236}">
                <a16:creationId xmlns:a16="http://schemas.microsoft.com/office/drawing/2014/main" id="{7A38F017-E873-4A02-9716-DB8DF01B3A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39" r="-2" b="2551"/>
          <a:stretch/>
        </p:blipFill>
        <p:spPr>
          <a:xfrm>
            <a:off x="1113201" y="1122807"/>
            <a:ext cx="5925312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52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79B9FD-5F48-4F5E-AD8D-58D77415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nl-NL" sz="2600">
                <a:solidFill>
                  <a:schemeClr val="bg1"/>
                </a:solidFill>
              </a:rPr>
              <a:t>Verband tussen de rollen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FE88D749-41A9-4B02-BFF4-DD2B45C6D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333578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6638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9D9C6-4B48-4281-8CC3-AB7D5489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dynamiek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EC9E22-42F4-4595-A730-9E930B556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De </a:t>
            </a:r>
            <a:r>
              <a:rPr lang="nl-NL" b="1" dirty="0"/>
              <a:t>dynamiek</a:t>
            </a:r>
            <a:r>
              <a:rPr lang="nl-NL" dirty="0"/>
              <a:t> tussen de rollen ontstaat omdat ze uitwisselbaar zijn.</a:t>
            </a:r>
          </a:p>
          <a:p>
            <a:pPr marL="0" indent="0">
              <a:buNone/>
            </a:pPr>
            <a:r>
              <a:rPr lang="nl-NL" dirty="0"/>
              <a:t>Zo zal </a:t>
            </a:r>
            <a:r>
              <a:rPr lang="nl-NL" b="1" dirty="0"/>
              <a:t>de Redder</a:t>
            </a:r>
            <a:r>
              <a:rPr lang="nl-NL" dirty="0"/>
              <a:t> ongevraagd hulp bieden aan het Slachtoffer </a:t>
            </a:r>
            <a:r>
              <a:rPr lang="nl-NL" i="1" dirty="0"/>
              <a:t>Ik help je wel even, laat mij het maar doen!</a:t>
            </a:r>
          </a:p>
          <a:p>
            <a:pPr marL="0" indent="0">
              <a:buNone/>
            </a:pPr>
            <a:r>
              <a:rPr lang="nl-NL" b="1" dirty="0"/>
              <a:t>Het Slachtoffer</a:t>
            </a:r>
            <a:r>
              <a:rPr lang="nl-NL" dirty="0"/>
              <a:t> laat het zich allemaal lekker aanleunen. </a:t>
            </a:r>
            <a:r>
              <a:rPr lang="nl-NL" i="1" dirty="0"/>
              <a:t>Dat kan ik toch niet!, </a:t>
            </a:r>
            <a:r>
              <a:rPr lang="nl-NL" dirty="0"/>
              <a:t>tot dat de hulp van de Redder niet meer voldoet aan de </a:t>
            </a:r>
            <a:r>
              <a:rPr lang="nl-NL" b="1" dirty="0"/>
              <a:t>verwachtingen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Dan wordt het Slachtoffer </a:t>
            </a:r>
            <a:r>
              <a:rPr lang="nl-NL" b="1" dirty="0"/>
              <a:t>Aanklager:</a:t>
            </a:r>
            <a:r>
              <a:rPr lang="nl-NL" dirty="0"/>
              <a:t> </a:t>
            </a:r>
            <a:r>
              <a:rPr lang="nl-NL" i="1" dirty="0"/>
              <a:t>Zie je dat nou echt niet!</a:t>
            </a:r>
            <a:r>
              <a:rPr lang="nl-NL" dirty="0"/>
              <a:t> of </a:t>
            </a:r>
            <a:r>
              <a:rPr lang="nl-NL" i="1" dirty="0"/>
              <a:t>Je kan echt niks goed doen hè, ik moet echt alles zelf doen!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De Redder wordt Slachtoffer en reageert klagend </a:t>
            </a:r>
            <a:r>
              <a:rPr lang="nl-NL" i="1" dirty="0"/>
              <a:t>Ik wil alleen maar helpen hoor! 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De Redder en het Slachtoffer hebben </a:t>
            </a:r>
            <a:r>
              <a:rPr lang="nl-NL" b="1" dirty="0"/>
              <a:t>elkaar nodig</a:t>
            </a:r>
            <a:r>
              <a:rPr lang="nl-NL" dirty="0"/>
              <a:t>, zonder Slachtoffer is er niets te redden.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3011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0DEA2C-456A-4D50-86DA-0FC943477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nl-NL" sz="1100">
                <a:solidFill>
                  <a:schemeClr val="bg1"/>
                </a:solidFill>
              </a:rPr>
              <a:t>Op weg naar winnaarsdriehoek</a:t>
            </a:r>
          </a:p>
        </p:txBody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6AFE893A-2A17-4AFA-81AB-AFE9708A40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391924"/>
              </p:ext>
            </p:extLst>
          </p:nvPr>
        </p:nvGraphicFramePr>
        <p:xfrm>
          <a:off x="5619750" y="965200"/>
          <a:ext cx="560705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0761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ramadriehoek_figuur">
            <a:extLst>
              <a:ext uri="{FF2B5EF4-FFF2-40B4-BE49-F238E27FC236}">
                <a16:creationId xmlns:a16="http://schemas.microsoft.com/office/drawing/2014/main" id="{DE3EAFD8-59A4-4597-843B-ED659599E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0" b="4328"/>
          <a:stretch/>
        </p:blipFill>
        <p:spPr bwMode="auto">
          <a:xfrm>
            <a:off x="2989488" y="0"/>
            <a:ext cx="4733675" cy="688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58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3C4276-4CCA-4242-8B5B-F38205C3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vert="horz" wrap="square" lIns="274320" tIns="182880" rIns="274320" bIns="182880" rtlCol="0" anchorCtr="1">
            <a:norm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winnaarsdriehoek</a:t>
            </a:r>
          </a:p>
        </p:txBody>
      </p:sp>
      <p:pic>
        <p:nvPicPr>
          <p:cNvPr id="16" name="Tijdelijke aanduiding voor inhoud 3" descr="Afbeelding met zitten&#10;&#10;Automatisch gegenereerde beschrijving">
            <a:extLst>
              <a:ext uri="{FF2B5EF4-FFF2-40B4-BE49-F238E27FC236}">
                <a16:creationId xmlns:a16="http://schemas.microsoft.com/office/drawing/2014/main" id="{001BBC39-D9A6-4269-A650-32478AAFA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1807" y="2666561"/>
            <a:ext cx="4347293" cy="3101975"/>
          </a:xfrm>
          <a:prstGeom prst="rect">
            <a:avLst/>
          </a:prstGeom>
        </p:spPr>
      </p:pic>
      <p:pic>
        <p:nvPicPr>
          <p:cNvPr id="1026" name="Picture 2" descr="https://www.coachy.nl/wp-content/uploads/2013/08/Winnaarsdriehoek.jpg">
            <a:extLst>
              <a:ext uri="{FF2B5EF4-FFF2-40B4-BE49-F238E27FC236}">
                <a16:creationId xmlns:a16="http://schemas.microsoft.com/office/drawing/2014/main" id="{5EF82999-78EA-434D-BA10-A3F62B574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567" y="1119187"/>
            <a:ext cx="6667500" cy="461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829964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10646</TotalTime>
  <Words>193</Words>
  <Application>Microsoft Office PowerPoint</Application>
  <PresentationFormat>Breedbeeld</PresentationFormat>
  <Paragraphs>47</Paragraphs>
  <Slides>11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Pakket</vt:lpstr>
      <vt:lpstr>dramadriehoek</vt:lpstr>
      <vt:lpstr>dramadriehoek</vt:lpstr>
      <vt:lpstr>rollen</vt:lpstr>
      <vt:lpstr>Het favoriete spelletje</vt:lpstr>
      <vt:lpstr>Verband tussen de rollen</vt:lpstr>
      <vt:lpstr>dynamiek</vt:lpstr>
      <vt:lpstr>Op weg naar winnaarsdriehoek</vt:lpstr>
      <vt:lpstr>PowerPoint-presentatie</vt:lpstr>
      <vt:lpstr>winnaarsdriehoek</vt:lpstr>
      <vt:lpstr>Rollen winnaarsdriehoek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dramadriehoek</dc:title>
  <dc:creator>Martine van Winkel</dc:creator>
  <cp:lastModifiedBy>Martine van Winkel</cp:lastModifiedBy>
  <cp:revision>8</cp:revision>
  <dcterms:created xsi:type="dcterms:W3CDTF">2019-04-03T09:37:42Z</dcterms:created>
  <dcterms:modified xsi:type="dcterms:W3CDTF">2019-08-12T09:34:13Z</dcterms:modified>
</cp:coreProperties>
</file>