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049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952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523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0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437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6381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13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187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7517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737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49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36D58-B3BE-48D2-AD24-8BC9F8B0CDB4}" type="datetimeFigureOut">
              <a:rPr lang="nl-NL" smtClean="0"/>
              <a:t>10-5-2014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DB20-881C-4C40-97E9-ACC5F7D146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794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Vriendschap en verliefdheid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Lees rustig de vraag, vorm in stilte je mening en discussieer daarna (met argumenten) met je klasgenoten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134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7772400" cy="1470025"/>
          </a:xfrm>
        </p:spPr>
        <p:txBody>
          <a:bodyPr/>
          <a:lstStyle/>
          <a:p>
            <a:r>
              <a:rPr lang="nl-NL" b="1" dirty="0" smtClean="0"/>
              <a:t>Vraag 1</a:t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2276872"/>
            <a:ext cx="6656784" cy="2569840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‘</a:t>
            </a:r>
            <a:r>
              <a:rPr lang="nl-NL" dirty="0"/>
              <a:t>Ik ben verliefd op een jongen uit mijn klas en ik wil best verkering met hem.</a:t>
            </a:r>
          </a:p>
          <a:p>
            <a:r>
              <a:rPr lang="nl-NL" dirty="0"/>
              <a:t>Hij heeft alleen al een tijdje verkering met een meisje uit een andere klas. </a:t>
            </a:r>
            <a:r>
              <a:rPr lang="nl-NL" dirty="0" smtClean="0"/>
              <a:t>Ik heb </a:t>
            </a:r>
            <a:r>
              <a:rPr lang="nl-NL" dirty="0"/>
              <a:t>al tegen iedereen gezegd dat dat een heel stom </a:t>
            </a:r>
            <a:r>
              <a:rPr lang="nl-NL" dirty="0" smtClean="0"/>
              <a:t>meisje is. Wat </a:t>
            </a:r>
            <a:r>
              <a:rPr lang="nl-NL" dirty="0"/>
              <a:t>kan ik </a:t>
            </a:r>
            <a:r>
              <a:rPr lang="nl-NL" dirty="0" smtClean="0"/>
              <a:t>nog verder </a:t>
            </a:r>
            <a:r>
              <a:rPr lang="nl-NL" dirty="0"/>
              <a:t>doen om verkering met die jongen te krijgen?’</a:t>
            </a:r>
          </a:p>
        </p:txBody>
      </p:sp>
    </p:spTree>
    <p:extLst>
      <p:ext uri="{BB962C8B-B14F-4D97-AF65-F5344CB8AC3E}">
        <p14:creationId xmlns:p14="http://schemas.microsoft.com/office/powerpoint/2010/main" val="25709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1470025"/>
          </a:xfrm>
        </p:spPr>
        <p:txBody>
          <a:bodyPr/>
          <a:lstStyle/>
          <a:p>
            <a:r>
              <a:rPr lang="nl-NL" b="1" dirty="0" smtClean="0"/>
              <a:t>Vraag 2</a:t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539552" y="2636912"/>
            <a:ext cx="7992888" cy="2808312"/>
          </a:xfrm>
        </p:spPr>
        <p:txBody>
          <a:bodyPr>
            <a:noAutofit/>
          </a:bodyPr>
          <a:lstStyle/>
          <a:p>
            <a:r>
              <a:rPr lang="nl-NL" sz="2000" dirty="0" smtClean="0"/>
              <a:t>‘</a:t>
            </a:r>
            <a:r>
              <a:rPr lang="nl-NL" sz="2000" dirty="0"/>
              <a:t>Ik ben een jongen van 10 jaar en ik wil best verkering met een meisje uit </a:t>
            </a:r>
            <a:r>
              <a:rPr lang="nl-NL" sz="2000" dirty="0" smtClean="0"/>
              <a:t>mijn klas</a:t>
            </a:r>
            <a:r>
              <a:rPr lang="nl-NL" sz="2000" dirty="0"/>
              <a:t>. Nu heb ik dat een keer tegen haar vriendin gezegd, maar wel als </a:t>
            </a:r>
            <a:r>
              <a:rPr lang="nl-NL" sz="2000" dirty="0" smtClean="0"/>
              <a:t>een geheim</a:t>
            </a:r>
            <a:r>
              <a:rPr lang="nl-NL" sz="2000" dirty="0"/>
              <a:t>. Ik wilde niet dat ze dat tegen dat meisje zou zeggen. Toch heeft ze </a:t>
            </a:r>
            <a:r>
              <a:rPr lang="nl-NL" sz="2000" dirty="0" smtClean="0"/>
              <a:t>dat gedaan</a:t>
            </a:r>
            <a:r>
              <a:rPr lang="nl-NL" sz="2000" dirty="0"/>
              <a:t>. Ik ben daar heel erg boos over. Maar zij zegt dat het juist goed is dat </a:t>
            </a:r>
            <a:r>
              <a:rPr lang="nl-NL" sz="2000" dirty="0" smtClean="0"/>
              <a:t>ze dat gedaan heeft. Want </a:t>
            </a:r>
            <a:r>
              <a:rPr lang="nl-NL" sz="2000" dirty="0"/>
              <a:t>nu weet dat meisje het tenminste en die wil ook </a:t>
            </a:r>
            <a:r>
              <a:rPr lang="nl-NL" sz="2000" dirty="0" smtClean="0"/>
              <a:t>wel verkering</a:t>
            </a:r>
            <a:r>
              <a:rPr lang="nl-NL" sz="2000" dirty="0"/>
              <a:t>. Maar stel je voor dat ze geen verkering wou, dan was het toch </a:t>
            </a:r>
            <a:r>
              <a:rPr lang="nl-NL" sz="2000" dirty="0" smtClean="0"/>
              <a:t>een rotstreek </a:t>
            </a:r>
            <a:r>
              <a:rPr lang="nl-NL" sz="2000" dirty="0"/>
              <a:t>geweest?’</a:t>
            </a:r>
          </a:p>
        </p:txBody>
      </p:sp>
    </p:spTree>
    <p:extLst>
      <p:ext uri="{BB962C8B-B14F-4D97-AF65-F5344CB8AC3E}">
        <p14:creationId xmlns:p14="http://schemas.microsoft.com/office/powerpoint/2010/main" val="31173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nl-NL" dirty="0" smtClean="0"/>
              <a:t>Vraag 3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99592" y="2132856"/>
            <a:ext cx="7632848" cy="3505944"/>
          </a:xfrm>
        </p:spPr>
        <p:txBody>
          <a:bodyPr>
            <a:noAutofit/>
          </a:bodyPr>
          <a:lstStyle/>
          <a:p>
            <a:r>
              <a:rPr lang="nl-NL" sz="2000" dirty="0"/>
              <a:t>‘Ik heb een beste vriendin, Tamara</a:t>
            </a:r>
            <a:r>
              <a:rPr lang="nl-NL" sz="2000" dirty="0" smtClean="0"/>
              <a:t>. We </a:t>
            </a:r>
            <a:r>
              <a:rPr lang="nl-NL" sz="2000" dirty="0"/>
              <a:t>doen heel veel samen en </a:t>
            </a:r>
            <a:r>
              <a:rPr lang="nl-NL" sz="2000" dirty="0" smtClean="0"/>
              <a:t>vertellen elkaar ook alles. Vorige </a:t>
            </a:r>
            <a:r>
              <a:rPr lang="nl-NL" sz="2000" dirty="0"/>
              <a:t>week kreeg ze op het schoolplein ruzie met een van </a:t>
            </a:r>
            <a:r>
              <a:rPr lang="nl-NL" sz="2000" dirty="0" smtClean="0"/>
              <a:t>de andere </a:t>
            </a:r>
            <a:r>
              <a:rPr lang="nl-NL" sz="2000" dirty="0"/>
              <a:t>meisjes uit onze klas. Alle meisjes begonnen zich ermee te </a:t>
            </a:r>
            <a:r>
              <a:rPr lang="nl-NL" sz="2000" dirty="0" smtClean="0"/>
              <a:t>bemoeien. Ik </a:t>
            </a:r>
            <a:r>
              <a:rPr lang="nl-NL" sz="2000" dirty="0"/>
              <a:t>stond er ook bij en Tamara wilde dat ik partij voor haar trok. Maar </a:t>
            </a:r>
            <a:r>
              <a:rPr lang="nl-NL" sz="2000" dirty="0" smtClean="0"/>
              <a:t>eerlijk gezegd </a:t>
            </a:r>
            <a:r>
              <a:rPr lang="nl-NL" sz="2000" dirty="0"/>
              <a:t>wilde ik niet, dat ik daardoor ook ruzie met de andere meisjes uit </a:t>
            </a:r>
            <a:r>
              <a:rPr lang="nl-NL" sz="2000" dirty="0" smtClean="0"/>
              <a:t>de klas </a:t>
            </a:r>
            <a:r>
              <a:rPr lang="nl-NL" sz="2000" dirty="0"/>
              <a:t>kreeg. Bovendien vond ik dat ze stom deed en geen gelijk had. Nu is </a:t>
            </a:r>
            <a:r>
              <a:rPr lang="nl-NL" sz="2000" dirty="0" smtClean="0"/>
              <a:t>ze ontzettend </a:t>
            </a:r>
            <a:r>
              <a:rPr lang="nl-NL" sz="2000" dirty="0"/>
              <a:t>boos op me, omdat ik haar in de steek heb gelaten in het </a:t>
            </a:r>
            <a:r>
              <a:rPr lang="nl-NL" sz="2000" dirty="0" smtClean="0"/>
              <a:t>bijzijn van </a:t>
            </a:r>
            <a:r>
              <a:rPr lang="nl-NL" sz="2000" dirty="0"/>
              <a:t>iedereen. Heeft ze gelijk?’</a:t>
            </a:r>
          </a:p>
        </p:txBody>
      </p:sp>
    </p:spTree>
    <p:extLst>
      <p:ext uri="{BB962C8B-B14F-4D97-AF65-F5344CB8AC3E}">
        <p14:creationId xmlns:p14="http://schemas.microsoft.com/office/powerpoint/2010/main" val="375450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nl-NL" dirty="0" smtClean="0"/>
              <a:t>Vraag 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7992888" cy="3528392"/>
          </a:xfrm>
        </p:spPr>
        <p:txBody>
          <a:bodyPr>
            <a:normAutofit fontScale="85000" lnSpcReduction="10000"/>
          </a:bodyPr>
          <a:lstStyle/>
          <a:p>
            <a:r>
              <a:rPr lang="nl-NL" dirty="0"/>
              <a:t>‘Ik ben een jongen van 12 jaar en heb gemerkt dat ik soms </a:t>
            </a:r>
            <a:r>
              <a:rPr lang="nl-NL" dirty="0" smtClean="0"/>
              <a:t>verliefd word op jongens</a:t>
            </a:r>
            <a:r>
              <a:rPr lang="nl-NL" dirty="0"/>
              <a:t>. Ik heb het verteld aan mijn allerbeste vriend. Maar ik heb hem ook</a:t>
            </a:r>
          </a:p>
          <a:p>
            <a:r>
              <a:rPr lang="nl-NL" dirty="0"/>
              <a:t>gezegd dat ik niet verliefd ben op hem. Hij blijft </a:t>
            </a:r>
            <a:r>
              <a:rPr lang="nl-NL" dirty="0" smtClean="0"/>
              <a:t>gewoon mijn allerbeste vriend</a:t>
            </a:r>
            <a:r>
              <a:rPr lang="nl-NL" dirty="0"/>
              <a:t>. Sindsdien ontloopt hij me en doet minder aardig. Hij voetbalt nu </a:t>
            </a:r>
            <a:r>
              <a:rPr lang="nl-NL" dirty="0" smtClean="0"/>
              <a:t>vaker met </a:t>
            </a:r>
            <a:r>
              <a:rPr lang="nl-NL" dirty="0"/>
              <a:t>andere jongens dan met mij. Ik dacht dat ik ook zijn </a:t>
            </a:r>
            <a:r>
              <a:rPr lang="nl-NL" dirty="0" smtClean="0"/>
              <a:t>beste vriend </a:t>
            </a:r>
            <a:r>
              <a:rPr lang="nl-NL" dirty="0"/>
              <a:t>was. </a:t>
            </a:r>
            <a:r>
              <a:rPr lang="nl-NL" dirty="0" smtClean="0"/>
              <a:t>Zo doe </a:t>
            </a:r>
            <a:r>
              <a:rPr lang="nl-NL" dirty="0"/>
              <a:t>je toch niet als vrienden?’</a:t>
            </a:r>
          </a:p>
        </p:txBody>
      </p:sp>
    </p:spTree>
    <p:extLst>
      <p:ext uri="{BB962C8B-B14F-4D97-AF65-F5344CB8AC3E}">
        <p14:creationId xmlns:p14="http://schemas.microsoft.com/office/powerpoint/2010/main" val="245258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408</Words>
  <Application>Microsoft Office PowerPoint</Application>
  <PresentationFormat>Diavoorstelling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Vriendschap en verliefdheid</vt:lpstr>
      <vt:lpstr>Vraag 1 </vt:lpstr>
      <vt:lpstr>Vraag 2 </vt:lpstr>
      <vt:lpstr>Vraag 3</vt:lpstr>
      <vt:lpstr>Vraag 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Vriendschap en verliefdheid</dc:title>
  <dc:creator>Docent</dc:creator>
  <cp:lastModifiedBy>Docent</cp:lastModifiedBy>
  <cp:revision>1</cp:revision>
  <dcterms:created xsi:type="dcterms:W3CDTF">2014-05-10T21:41:35Z</dcterms:created>
  <dcterms:modified xsi:type="dcterms:W3CDTF">2014-05-10T21:50:04Z</dcterms:modified>
</cp:coreProperties>
</file>