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033348-118A-45B3-AB4D-B67C6C53A85D}" type="datetimeFigureOut">
              <a:rPr lang="nl-NL" smtClean="0"/>
              <a:t>19-8-2012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E1D24-247B-4F93-B6D1-04609F3CDFBD}" type="slidenum">
              <a:rPr lang="nl-NL" smtClean="0"/>
              <a:t>‹nr.›</a:t>
            </a:fld>
            <a:endParaRPr lang="nl-NL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chooltv.nl/beeldbank/clip/20040212_verkering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schooltv.nl/beeldbank/clip/20021104_seksuelevoorlichting1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chooltv.nl/beeldbank/clip/20111117_voorkomenzwangerschap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Verkering en verder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Verkering, vrijen, </a:t>
            </a:r>
            <a:r>
              <a:rPr lang="nl-NL" dirty="0" err="1" smtClean="0"/>
              <a:t>SOA’s</a:t>
            </a:r>
            <a:r>
              <a:rPr lang="nl-NL" dirty="0" smtClean="0"/>
              <a:t> en voorbehoedmiddelen.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relaties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Relatie betekent verhouding tussen mensen.</a:t>
            </a:r>
          </a:p>
          <a:p>
            <a:r>
              <a:rPr lang="nl-NL" dirty="0" smtClean="0"/>
              <a:t>Verkering.</a:t>
            </a:r>
          </a:p>
          <a:p>
            <a:r>
              <a:rPr lang="nl-NL" dirty="0" err="1" smtClean="0"/>
              <a:t>Hetero-</a:t>
            </a:r>
            <a:r>
              <a:rPr lang="nl-NL" dirty="0" smtClean="0"/>
              <a:t>, homo- en biseksuele relaties.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Verkering                   Voortplanting</a:t>
            </a:r>
            <a:endParaRPr lang="nl-NL" dirty="0"/>
          </a:p>
        </p:txBody>
      </p:sp>
      <p:pic>
        <p:nvPicPr>
          <p:cNvPr id="4" name="il_fi" descr="http://www.maclatour.nl/wp-content/gallery/puberkwartet/verkering-vragen.jpg">
            <a:hlinkClick r:id="rId2"/>
          </p:cNvPr>
          <p:cNvPicPr/>
          <p:nvPr/>
        </p:nvPicPr>
        <p:blipFill>
          <a:blip r:embed="rId3" cstate="print"/>
          <a:srcRect l="7273" t="53364" r="52066"/>
          <a:stretch>
            <a:fillRect/>
          </a:stretch>
        </p:blipFill>
        <p:spPr bwMode="auto">
          <a:xfrm>
            <a:off x="755576" y="3789040"/>
            <a:ext cx="23431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Baby in buik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3789040"/>
            <a:ext cx="2520280" cy="1910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SOA’s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onveilige seks kun je een SOA krijgen.</a:t>
            </a:r>
          </a:p>
          <a:p>
            <a:r>
              <a:rPr lang="nl-NL" dirty="0" smtClean="0"/>
              <a:t>Een SOA is een Seksueel Overdraagbare Aandoening.</a:t>
            </a:r>
          </a:p>
          <a:p>
            <a:r>
              <a:rPr lang="nl-NL" dirty="0" smtClean="0"/>
              <a:t>Als je een SOA hebt moet je naar de dokter voor medicijnen.</a:t>
            </a:r>
          </a:p>
          <a:p>
            <a:r>
              <a:rPr lang="nl-NL" dirty="0" smtClean="0"/>
              <a:t>Je kunt niet van iedere SOA af komen.</a:t>
            </a:r>
          </a:p>
          <a:p>
            <a:r>
              <a:rPr lang="nl-NL" dirty="0" smtClean="0"/>
              <a:t>Enkele bekende </a:t>
            </a:r>
            <a:r>
              <a:rPr lang="nl-NL" dirty="0" err="1" smtClean="0"/>
              <a:t>SOA’s</a:t>
            </a:r>
            <a:r>
              <a:rPr lang="nl-NL" dirty="0" smtClean="0"/>
              <a:t> zijn:</a:t>
            </a:r>
          </a:p>
          <a:p>
            <a:pPr lvl="1"/>
            <a:r>
              <a:rPr lang="nl-NL" dirty="0" smtClean="0"/>
              <a:t>Schaamluis,</a:t>
            </a:r>
          </a:p>
          <a:p>
            <a:pPr lvl="1"/>
            <a:r>
              <a:rPr lang="nl-NL" dirty="0" smtClean="0"/>
              <a:t>Herpes</a:t>
            </a:r>
          </a:p>
          <a:p>
            <a:pPr lvl="1"/>
            <a:r>
              <a:rPr lang="nl-NL" dirty="0" smtClean="0"/>
              <a:t>HIV en AIDS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38368"/>
          </a:xfrm>
        </p:spPr>
        <p:txBody>
          <a:bodyPr>
            <a:normAutofit/>
          </a:bodyPr>
          <a:lstStyle/>
          <a:p>
            <a:r>
              <a:rPr lang="nl-NL" dirty="0" smtClean="0"/>
              <a:t>HIV en AIDS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949280"/>
          </a:xfrm>
        </p:spPr>
        <p:txBody>
          <a:bodyPr>
            <a:normAutofit lnSpcReduction="10000"/>
          </a:bodyPr>
          <a:lstStyle/>
          <a:p>
            <a:r>
              <a:rPr lang="nl-NL" dirty="0" err="1" smtClean="0"/>
              <a:t>Hiv</a:t>
            </a:r>
            <a:r>
              <a:rPr lang="nl-NL" dirty="0" smtClean="0"/>
              <a:t> is het virus dat aids veroorzaakt. </a:t>
            </a:r>
            <a:r>
              <a:rPr lang="nl-NL" dirty="0" err="1" smtClean="0"/>
              <a:t>Bloed-bloed</a:t>
            </a:r>
            <a:r>
              <a:rPr lang="nl-NL" dirty="0" smtClean="0"/>
              <a:t> contact.</a:t>
            </a:r>
          </a:p>
          <a:p>
            <a:endParaRPr lang="nl-NL" dirty="0" smtClean="0"/>
          </a:p>
          <a:p>
            <a:r>
              <a:rPr lang="nl-NL" dirty="0" err="1" smtClean="0"/>
              <a:t>Hiv</a:t>
            </a:r>
            <a:r>
              <a:rPr lang="nl-NL" dirty="0" smtClean="0"/>
              <a:t> tast de weerstand zo aan dat andere virussen en bacteriën hun gang kunnen gaan.</a:t>
            </a:r>
          </a:p>
          <a:p>
            <a:endParaRPr lang="nl-NL" dirty="0" smtClean="0"/>
          </a:p>
          <a:p>
            <a:r>
              <a:rPr lang="nl-NL" dirty="0" smtClean="0"/>
              <a:t>Aan </a:t>
            </a:r>
            <a:r>
              <a:rPr lang="nl-NL" dirty="0" err="1" smtClean="0"/>
              <a:t>hiv</a:t>
            </a:r>
            <a:r>
              <a:rPr lang="nl-NL" dirty="0" smtClean="0"/>
              <a:t> zelf gaat niemand dood, maar wie het heeft kan doodziek worden van virussen en bacteriën die voor andere mensen heel onschuldig zijn.</a:t>
            </a:r>
          </a:p>
          <a:p>
            <a:endParaRPr lang="nl-NL" dirty="0" smtClean="0"/>
          </a:p>
          <a:p>
            <a:r>
              <a:rPr lang="nl-NL" dirty="0" smtClean="0"/>
              <a:t>Pas als het afweersysteem zo ver is aangetast dat iemand infecties krijgt die bij gezonde mensen geen enkele kans zouden krijgen, spreken we van aids.</a:t>
            </a:r>
          </a:p>
          <a:p>
            <a:endParaRPr lang="nl-NL" dirty="0" smtClean="0"/>
          </a:p>
          <a:p>
            <a:r>
              <a:rPr lang="nl-NL" dirty="0" smtClean="0"/>
              <a:t>Wie </a:t>
            </a:r>
            <a:r>
              <a:rPr lang="nl-NL" dirty="0" err="1" smtClean="0"/>
              <a:t>hiv</a:t>
            </a:r>
            <a:r>
              <a:rPr lang="nl-NL" dirty="0" smtClean="0"/>
              <a:t> heeft, hoeft helemaal geen aids te hebben.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Voorbehoedsmiddelen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Ter voorkoming van zwangerschap en sommige ter </a:t>
            </a:r>
            <a:r>
              <a:rPr lang="nl-NL" smtClean="0"/>
              <a:t>voorkoming van SOA’s</a:t>
            </a:r>
            <a:r>
              <a:rPr lang="nl-NL" dirty="0" smtClean="0"/>
              <a:t>.</a:t>
            </a:r>
          </a:p>
          <a:p>
            <a:r>
              <a:rPr lang="nl-NL" dirty="0" smtClean="0"/>
              <a:t>‘</a:t>
            </a:r>
            <a:r>
              <a:rPr lang="nl-NL" i="1" dirty="0" smtClean="0"/>
              <a:t>Voor het zingen de kerk uit.’</a:t>
            </a:r>
          </a:p>
          <a:p>
            <a:endParaRPr lang="nl-NL" dirty="0"/>
          </a:p>
        </p:txBody>
      </p:sp>
      <p:pic>
        <p:nvPicPr>
          <p:cNvPr id="4" name="Afbeelding 3" descr="voorbehoedsmiddelen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717032"/>
            <a:ext cx="3168352" cy="260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194</Words>
  <Application>Microsoft Office PowerPoint</Application>
  <PresentationFormat>Diavoorstelling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Stroom</vt:lpstr>
      <vt:lpstr>Verkering en verder</vt:lpstr>
      <vt:lpstr>relaties</vt:lpstr>
      <vt:lpstr>SOA’s</vt:lpstr>
      <vt:lpstr>HIV en AIDS</vt:lpstr>
      <vt:lpstr>Voorbehoedsmiddelen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Verkering, vrijen, voo</dc:title>
  <dc:creator>thuis</dc:creator>
  <cp:lastModifiedBy>Docent</cp:lastModifiedBy>
  <cp:revision>91</cp:revision>
  <dcterms:created xsi:type="dcterms:W3CDTF">2012-03-26T21:22:13Z</dcterms:created>
  <dcterms:modified xsi:type="dcterms:W3CDTF">2012-08-19T06:42:12Z</dcterms:modified>
</cp:coreProperties>
</file>