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9" r:id="rId4"/>
    <p:sldId id="260" r:id="rId5"/>
    <p:sldId id="261" r:id="rId6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el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17" name="Ondertitel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nl-NL" smtClean="0"/>
              <a:t>Klik om het opmaakprofiel van de modelondertitel te bewerken</a:t>
            </a:r>
            <a:endParaRPr kumimoji="0" lang="en-US"/>
          </a:p>
        </p:txBody>
      </p:sp>
      <p:sp>
        <p:nvSpPr>
          <p:cNvPr id="30" name="Tijdelijke aanduiding voor datum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033348-118A-45B3-AB4D-B67C6C53A85D}" type="datetimeFigureOut">
              <a:rPr lang="nl-NL" smtClean="0"/>
              <a:t>19-8-2012</a:t>
            </a:fld>
            <a:endParaRPr lang="nl-NL"/>
          </a:p>
        </p:txBody>
      </p:sp>
      <p:sp>
        <p:nvSpPr>
          <p:cNvPr id="19" name="Tijdelijke aanduiding voor voettekst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27" name="Tijdelijke aanduiding voor dianumm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0E1D24-247B-4F93-B6D1-04609F3CDFBD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nl-NL" smtClean="0"/>
              <a:t>Klik om de modelstijlen te bewerken</a:t>
            </a:r>
          </a:p>
          <a:p>
            <a:pPr lvl="1" eaLnBrk="1" latinLnBrk="0" hangingPunct="1"/>
            <a:r>
              <a:rPr lang="nl-NL" smtClean="0"/>
              <a:t>Tweede niveau</a:t>
            </a:r>
          </a:p>
          <a:p>
            <a:pPr lvl="2" eaLnBrk="1" latinLnBrk="0" hangingPunct="1"/>
            <a:r>
              <a:rPr lang="nl-NL" smtClean="0"/>
              <a:t>Derde niveau</a:t>
            </a:r>
          </a:p>
          <a:p>
            <a:pPr lvl="3" eaLnBrk="1" latinLnBrk="0" hangingPunct="1"/>
            <a:r>
              <a:rPr lang="nl-NL" smtClean="0"/>
              <a:t>Vierde niveau</a:t>
            </a:r>
          </a:p>
          <a:p>
            <a:pPr lvl="4" eaLnBrk="1" latinLnBrk="0" hangingPunct="1"/>
            <a:r>
              <a:rPr lang="nl-NL" smtClean="0"/>
              <a:t>Vijfde niveau</a:t>
            </a:r>
            <a:endParaRPr kumimoji="0" lang="en-US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033348-118A-45B3-AB4D-B67C6C53A85D}" type="datetimeFigureOut">
              <a:rPr lang="nl-NL" smtClean="0"/>
              <a:t>19-8-2012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0E1D24-247B-4F93-B6D1-04609F3CDFBD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nl-NL" smtClean="0"/>
              <a:t>Klik om de modelstijlen te bewerken</a:t>
            </a:r>
          </a:p>
          <a:p>
            <a:pPr lvl="1" eaLnBrk="1" latinLnBrk="0" hangingPunct="1"/>
            <a:r>
              <a:rPr lang="nl-NL" smtClean="0"/>
              <a:t>Tweede niveau</a:t>
            </a:r>
          </a:p>
          <a:p>
            <a:pPr lvl="2" eaLnBrk="1" latinLnBrk="0" hangingPunct="1"/>
            <a:r>
              <a:rPr lang="nl-NL" smtClean="0"/>
              <a:t>Derde niveau</a:t>
            </a:r>
          </a:p>
          <a:p>
            <a:pPr lvl="3" eaLnBrk="1" latinLnBrk="0" hangingPunct="1"/>
            <a:r>
              <a:rPr lang="nl-NL" smtClean="0"/>
              <a:t>Vierde niveau</a:t>
            </a:r>
          </a:p>
          <a:p>
            <a:pPr lvl="4" eaLnBrk="1" latinLnBrk="0" hangingPunct="1"/>
            <a:r>
              <a:rPr lang="nl-NL" smtClean="0"/>
              <a:t>Vijfde niveau</a:t>
            </a:r>
            <a:endParaRPr kumimoji="0" lang="en-US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033348-118A-45B3-AB4D-B67C6C53A85D}" type="datetimeFigureOut">
              <a:rPr lang="nl-NL" smtClean="0"/>
              <a:t>19-8-2012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0E1D24-247B-4F93-B6D1-04609F3CDFBD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nl-NL" smtClean="0"/>
              <a:t>Klik om de modelstijlen te bewerken</a:t>
            </a:r>
          </a:p>
          <a:p>
            <a:pPr lvl="1" eaLnBrk="1" latinLnBrk="0" hangingPunct="1"/>
            <a:r>
              <a:rPr lang="nl-NL" smtClean="0"/>
              <a:t>Tweede niveau</a:t>
            </a:r>
          </a:p>
          <a:p>
            <a:pPr lvl="2" eaLnBrk="1" latinLnBrk="0" hangingPunct="1"/>
            <a:r>
              <a:rPr lang="nl-NL" smtClean="0"/>
              <a:t>Derde niveau</a:t>
            </a:r>
          </a:p>
          <a:p>
            <a:pPr lvl="3" eaLnBrk="1" latinLnBrk="0" hangingPunct="1"/>
            <a:r>
              <a:rPr lang="nl-NL" smtClean="0"/>
              <a:t>Vierde niveau</a:t>
            </a:r>
          </a:p>
          <a:p>
            <a:pPr lvl="4" eaLnBrk="1" latinLnBrk="0" hangingPunct="1"/>
            <a:r>
              <a:rPr lang="nl-NL" smtClean="0"/>
              <a:t>Vijfde niveau</a:t>
            </a:r>
            <a:endParaRPr kumimoji="0" lang="en-US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033348-118A-45B3-AB4D-B67C6C53A85D}" type="datetimeFigureOut">
              <a:rPr lang="nl-NL" smtClean="0"/>
              <a:t>19-8-2012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0E1D24-247B-4F93-B6D1-04609F3CDFBD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033348-118A-45B3-AB4D-B67C6C53A85D}" type="datetimeFigureOut">
              <a:rPr lang="nl-NL" smtClean="0"/>
              <a:t>19-8-2012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0E1D24-247B-4F93-B6D1-04609F3CDFBD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nl-NL" smtClean="0"/>
              <a:t>Klik om de modelstijlen te bewerken</a:t>
            </a:r>
          </a:p>
          <a:p>
            <a:pPr lvl="1" eaLnBrk="1" latinLnBrk="0" hangingPunct="1"/>
            <a:r>
              <a:rPr lang="nl-NL" smtClean="0"/>
              <a:t>Tweede niveau</a:t>
            </a:r>
          </a:p>
          <a:p>
            <a:pPr lvl="2" eaLnBrk="1" latinLnBrk="0" hangingPunct="1"/>
            <a:r>
              <a:rPr lang="nl-NL" smtClean="0"/>
              <a:t>Derde niveau</a:t>
            </a:r>
          </a:p>
          <a:p>
            <a:pPr lvl="3" eaLnBrk="1" latinLnBrk="0" hangingPunct="1"/>
            <a:r>
              <a:rPr lang="nl-NL" smtClean="0"/>
              <a:t>Vierde niveau</a:t>
            </a:r>
          </a:p>
          <a:p>
            <a:pPr lvl="4" eaLnBrk="1" latinLnBrk="0" hangingPunct="1"/>
            <a:r>
              <a:rPr lang="nl-NL" smtClean="0"/>
              <a:t>Vijfde niveau</a:t>
            </a:r>
            <a:endParaRPr kumimoji="0" lang="en-US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nl-NL" smtClean="0"/>
              <a:t>Klik om de modelstijlen te bewerken</a:t>
            </a:r>
          </a:p>
          <a:p>
            <a:pPr lvl="1" eaLnBrk="1" latinLnBrk="0" hangingPunct="1"/>
            <a:r>
              <a:rPr lang="nl-NL" smtClean="0"/>
              <a:t>Tweede niveau</a:t>
            </a:r>
          </a:p>
          <a:p>
            <a:pPr lvl="2" eaLnBrk="1" latinLnBrk="0" hangingPunct="1"/>
            <a:r>
              <a:rPr lang="nl-NL" smtClean="0"/>
              <a:t>Derde niveau</a:t>
            </a:r>
          </a:p>
          <a:p>
            <a:pPr lvl="3" eaLnBrk="1" latinLnBrk="0" hangingPunct="1"/>
            <a:r>
              <a:rPr lang="nl-NL" smtClean="0"/>
              <a:t>Vierde niveau</a:t>
            </a:r>
          </a:p>
          <a:p>
            <a:pPr lvl="4" eaLnBrk="1" latinLnBrk="0" hangingPunct="1"/>
            <a:r>
              <a:rPr lang="nl-NL" smtClean="0"/>
              <a:t>Vijfde niveau</a:t>
            </a:r>
            <a:endParaRPr kumimoji="0" lang="en-US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033348-118A-45B3-AB4D-B67C6C53A85D}" type="datetimeFigureOut">
              <a:rPr lang="nl-NL" smtClean="0"/>
              <a:t>19-8-2012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0E1D24-247B-4F93-B6D1-04609F3CDFBD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nl-NL" smtClean="0"/>
              <a:t>Klik om de modelstijlen te bewerken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nl-NL" smtClean="0"/>
              <a:t>Klik om de modelstijlen te bewerken</a:t>
            </a:r>
          </a:p>
        </p:txBody>
      </p:sp>
      <p:sp>
        <p:nvSpPr>
          <p:cNvPr id="5" name="Tijdelijke aanduiding voor inhoud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nl-NL" smtClean="0"/>
              <a:t>Klik om de modelstijlen te bewerken</a:t>
            </a:r>
          </a:p>
          <a:p>
            <a:pPr lvl="1" eaLnBrk="1" latinLnBrk="0" hangingPunct="1"/>
            <a:r>
              <a:rPr lang="nl-NL" smtClean="0"/>
              <a:t>Tweede niveau</a:t>
            </a:r>
          </a:p>
          <a:p>
            <a:pPr lvl="2" eaLnBrk="1" latinLnBrk="0" hangingPunct="1"/>
            <a:r>
              <a:rPr lang="nl-NL" smtClean="0"/>
              <a:t>Derde niveau</a:t>
            </a:r>
          </a:p>
          <a:p>
            <a:pPr lvl="3" eaLnBrk="1" latinLnBrk="0" hangingPunct="1"/>
            <a:r>
              <a:rPr lang="nl-NL" smtClean="0"/>
              <a:t>Vierde niveau</a:t>
            </a:r>
          </a:p>
          <a:p>
            <a:pPr lvl="4" eaLnBrk="1" latinLnBrk="0" hangingPunct="1"/>
            <a:r>
              <a:rPr lang="nl-NL" smtClean="0"/>
              <a:t>Vijfde niveau</a:t>
            </a:r>
            <a:endParaRPr kumimoji="0" lang="en-US"/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nl-NL" smtClean="0"/>
              <a:t>Klik om de modelstijlen te bewerken</a:t>
            </a:r>
          </a:p>
          <a:p>
            <a:pPr lvl="1" eaLnBrk="1" latinLnBrk="0" hangingPunct="1"/>
            <a:r>
              <a:rPr lang="nl-NL" smtClean="0"/>
              <a:t>Tweede niveau</a:t>
            </a:r>
          </a:p>
          <a:p>
            <a:pPr lvl="2" eaLnBrk="1" latinLnBrk="0" hangingPunct="1"/>
            <a:r>
              <a:rPr lang="nl-NL" smtClean="0"/>
              <a:t>Derde niveau</a:t>
            </a:r>
          </a:p>
          <a:p>
            <a:pPr lvl="3" eaLnBrk="1" latinLnBrk="0" hangingPunct="1"/>
            <a:r>
              <a:rPr lang="nl-NL" smtClean="0"/>
              <a:t>Vierde niveau</a:t>
            </a:r>
          </a:p>
          <a:p>
            <a:pPr lvl="4" eaLnBrk="1" latinLnBrk="0" hangingPunct="1"/>
            <a:r>
              <a:rPr lang="nl-NL" smtClean="0"/>
              <a:t>Vijfde niveau</a:t>
            </a:r>
            <a:endParaRPr kumimoji="0" lang="en-US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033348-118A-45B3-AB4D-B67C6C53A85D}" type="datetimeFigureOut">
              <a:rPr lang="nl-NL" smtClean="0"/>
              <a:t>19-8-2012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0E1D24-247B-4F93-B6D1-04609F3CDFBD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033348-118A-45B3-AB4D-B67C6C53A85D}" type="datetimeFigureOut">
              <a:rPr lang="nl-NL" smtClean="0"/>
              <a:t>19-8-2012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0E1D24-247B-4F93-B6D1-04609F3CDFBD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033348-118A-45B3-AB4D-B67C6C53A85D}" type="datetimeFigureOut">
              <a:rPr lang="nl-NL" smtClean="0"/>
              <a:t>19-8-2012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0E1D24-247B-4F93-B6D1-04609F3CDFBD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nl-NL" smtClean="0"/>
              <a:t>Klik om de modelstijlen te bewerken</a:t>
            </a:r>
          </a:p>
          <a:p>
            <a:pPr lvl="1" eaLnBrk="1" latinLnBrk="0" hangingPunct="1"/>
            <a:r>
              <a:rPr lang="nl-NL" smtClean="0"/>
              <a:t>Tweede niveau</a:t>
            </a:r>
          </a:p>
          <a:p>
            <a:pPr lvl="2" eaLnBrk="1" latinLnBrk="0" hangingPunct="1"/>
            <a:r>
              <a:rPr lang="nl-NL" smtClean="0"/>
              <a:t>Derde niveau</a:t>
            </a:r>
          </a:p>
          <a:p>
            <a:pPr lvl="3" eaLnBrk="1" latinLnBrk="0" hangingPunct="1"/>
            <a:r>
              <a:rPr lang="nl-NL" smtClean="0"/>
              <a:t>Vierde niveau</a:t>
            </a:r>
          </a:p>
          <a:p>
            <a:pPr lvl="4" eaLnBrk="1" latinLnBrk="0" hangingPunct="1"/>
            <a:r>
              <a:rPr lang="nl-NL" smtClean="0"/>
              <a:t>Vijfde niveau</a:t>
            </a:r>
            <a:endParaRPr kumimoji="0" lang="en-US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033348-118A-45B3-AB4D-B67C6C53A85D}" type="datetimeFigureOut">
              <a:rPr lang="nl-NL" smtClean="0"/>
              <a:t>19-8-2012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0E1D24-247B-4F93-B6D1-04609F3CDFBD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hoek met één afgeknipte en afgeronde hoek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hthoekige driehoek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033348-118A-45B3-AB4D-B67C6C53A85D}" type="datetimeFigureOut">
              <a:rPr lang="nl-NL" smtClean="0"/>
              <a:t>19-8-2012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9C0E1D24-247B-4F93-B6D1-04609F3CDFBD}" type="slidenum">
              <a:rPr lang="nl-NL" smtClean="0"/>
              <a:t>‹nr.›</a:t>
            </a:fld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nl-NL" smtClean="0"/>
              <a:t>Klik op het pictogram als u een afbeelding wilt toevoegen</a:t>
            </a:r>
            <a:endParaRPr kumimoji="0" lang="en-US" dirty="0"/>
          </a:p>
        </p:txBody>
      </p:sp>
      <p:sp>
        <p:nvSpPr>
          <p:cNvPr id="10" name="Vrije v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Vrije v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Vrije v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Vrije v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jdelijke aanduiding voor titel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30" name="Tijdelijke aanduiding voor tekst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nl-NL" smtClean="0"/>
              <a:t>Klik om de modelstijlen te bewerken</a:t>
            </a:r>
          </a:p>
          <a:p>
            <a:pPr lvl="1" eaLnBrk="1" latinLnBrk="0" hangingPunct="1"/>
            <a:r>
              <a:rPr kumimoji="0" lang="nl-NL" smtClean="0"/>
              <a:t>Tweede niveau</a:t>
            </a:r>
          </a:p>
          <a:p>
            <a:pPr lvl="2" eaLnBrk="1" latinLnBrk="0" hangingPunct="1"/>
            <a:r>
              <a:rPr kumimoji="0" lang="nl-NL" smtClean="0"/>
              <a:t>Derde niveau</a:t>
            </a:r>
          </a:p>
          <a:p>
            <a:pPr lvl="3" eaLnBrk="1" latinLnBrk="0" hangingPunct="1"/>
            <a:r>
              <a:rPr kumimoji="0" lang="nl-NL" smtClean="0"/>
              <a:t>Vierde niveau</a:t>
            </a:r>
          </a:p>
          <a:p>
            <a:pPr lvl="4" eaLnBrk="1" latinLnBrk="0" hangingPunct="1"/>
            <a:r>
              <a:rPr kumimoji="0" lang="nl-NL" smtClean="0"/>
              <a:t>Vijfde niveau</a:t>
            </a:r>
            <a:endParaRPr kumimoji="0" lang="en-US"/>
          </a:p>
        </p:txBody>
      </p:sp>
      <p:sp>
        <p:nvSpPr>
          <p:cNvPr id="10" name="Tijdelijke aanduiding voor datum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20033348-118A-45B3-AB4D-B67C6C53A85D}" type="datetimeFigureOut">
              <a:rPr lang="nl-NL" smtClean="0"/>
              <a:t>19-8-2012</a:t>
            </a:fld>
            <a:endParaRPr lang="nl-NL"/>
          </a:p>
        </p:txBody>
      </p:sp>
      <p:sp>
        <p:nvSpPr>
          <p:cNvPr id="22" name="Tijdelijke aanduiding voor voettekst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18" name="Tijdelijke aanduiding voor dianumm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9C0E1D24-247B-4F93-B6D1-04609F3CDFBD}" type="slidenum">
              <a:rPr lang="nl-NL" smtClean="0"/>
              <a:t>‹nr.›</a:t>
            </a:fld>
            <a:endParaRPr lang="nl-NL"/>
          </a:p>
        </p:txBody>
      </p:sp>
      <p:grpSp>
        <p:nvGrpSpPr>
          <p:cNvPr id="2" name="Groe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Vrije v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Vrije v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www.schooltv.nl/beeldbank/clip/20040212_verkering01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eg"/><Relationship Id="rId4" Type="http://schemas.openxmlformats.org/officeDocument/2006/relationships/hyperlink" Target="http://www.schooltv.nl/beeldbank/clip/20021104_seksuelevoorlichting10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schooltv.nl/beeldbank/clip/20111117_voorkomenzwangerschap01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 smtClean="0"/>
              <a:t>Verkering en verder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l-NL" dirty="0" smtClean="0"/>
              <a:t>Verkering, vrijen, </a:t>
            </a:r>
            <a:r>
              <a:rPr lang="nl-NL" dirty="0" err="1" smtClean="0"/>
              <a:t>SOA’s</a:t>
            </a:r>
            <a:r>
              <a:rPr lang="nl-NL" dirty="0" smtClean="0"/>
              <a:t> en voorbehoedmiddelen.</a:t>
            </a:r>
            <a:endParaRPr lang="nl-NL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relaties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/>
              <a:t>Relatie betekent verhouding tussen mensen.</a:t>
            </a:r>
          </a:p>
          <a:p>
            <a:r>
              <a:rPr lang="nl-NL" dirty="0" smtClean="0"/>
              <a:t>Verkering.</a:t>
            </a:r>
          </a:p>
          <a:p>
            <a:r>
              <a:rPr lang="nl-NL" dirty="0" err="1" smtClean="0"/>
              <a:t>Hetero-</a:t>
            </a:r>
            <a:r>
              <a:rPr lang="nl-NL" dirty="0" smtClean="0"/>
              <a:t>, homo- en biseksuele relaties.</a:t>
            </a:r>
          </a:p>
          <a:p>
            <a:endParaRPr lang="nl-NL" dirty="0" smtClean="0"/>
          </a:p>
          <a:p>
            <a:endParaRPr lang="nl-NL" dirty="0" smtClean="0"/>
          </a:p>
          <a:p>
            <a:endParaRPr lang="nl-NL" dirty="0" smtClean="0"/>
          </a:p>
          <a:p>
            <a:endParaRPr lang="nl-NL" dirty="0" smtClean="0"/>
          </a:p>
          <a:p>
            <a:endParaRPr lang="nl-NL" dirty="0" smtClean="0"/>
          </a:p>
          <a:p>
            <a:r>
              <a:rPr lang="nl-NL" dirty="0" smtClean="0"/>
              <a:t>Verkering                   Voortplanting</a:t>
            </a:r>
            <a:endParaRPr lang="nl-NL" dirty="0"/>
          </a:p>
        </p:txBody>
      </p:sp>
      <p:pic>
        <p:nvPicPr>
          <p:cNvPr id="4" name="il_fi" descr="http://www.maclatour.nl/wp-content/gallery/puberkwartet/verkering-vragen.jpg">
            <a:hlinkClick r:id="rId2"/>
          </p:cNvPr>
          <p:cNvPicPr/>
          <p:nvPr/>
        </p:nvPicPr>
        <p:blipFill>
          <a:blip r:embed="rId3" cstate="print"/>
          <a:srcRect l="7273" t="53364" r="52066"/>
          <a:stretch>
            <a:fillRect/>
          </a:stretch>
        </p:blipFill>
        <p:spPr bwMode="auto">
          <a:xfrm>
            <a:off x="755576" y="3789040"/>
            <a:ext cx="2343150" cy="1914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 descr="Baby in buik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707904" y="3789040"/>
            <a:ext cx="2520280" cy="191080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err="1" smtClean="0"/>
              <a:t>SOA’s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/>
              <a:t>Bij onveilige seks kun je een SOA krijgen.</a:t>
            </a:r>
          </a:p>
          <a:p>
            <a:r>
              <a:rPr lang="nl-NL" dirty="0" smtClean="0"/>
              <a:t>Een SOA is een Seksueel Overdraagbare Aandoening.</a:t>
            </a:r>
          </a:p>
          <a:p>
            <a:r>
              <a:rPr lang="nl-NL" dirty="0" smtClean="0"/>
              <a:t>Als je een SOA hebt moet je naar de dokter voor medicijnen.</a:t>
            </a:r>
          </a:p>
          <a:p>
            <a:r>
              <a:rPr lang="nl-NL" dirty="0" smtClean="0"/>
              <a:t>Je kunt niet van iedere SOA af komen.</a:t>
            </a:r>
          </a:p>
          <a:p>
            <a:r>
              <a:rPr lang="nl-NL" dirty="0" smtClean="0"/>
              <a:t>Enkele bekende </a:t>
            </a:r>
            <a:r>
              <a:rPr lang="nl-NL" dirty="0" err="1" smtClean="0"/>
              <a:t>SOA’s</a:t>
            </a:r>
            <a:r>
              <a:rPr lang="nl-NL" dirty="0" smtClean="0"/>
              <a:t> zijn:</a:t>
            </a:r>
          </a:p>
          <a:p>
            <a:pPr lvl="1"/>
            <a:r>
              <a:rPr lang="nl-NL" dirty="0" smtClean="0"/>
              <a:t>Schaamluis,</a:t>
            </a:r>
          </a:p>
          <a:p>
            <a:pPr lvl="1"/>
            <a:r>
              <a:rPr lang="nl-NL" dirty="0" smtClean="0"/>
              <a:t>Herpes</a:t>
            </a:r>
          </a:p>
          <a:p>
            <a:pPr lvl="1"/>
            <a:r>
              <a:rPr lang="nl-NL" dirty="0" smtClean="0"/>
              <a:t>HIV en AIDS</a:t>
            </a:r>
          </a:p>
          <a:p>
            <a:pPr>
              <a:buNone/>
            </a:pPr>
            <a:endParaRPr lang="nl-NL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938368"/>
          </a:xfrm>
        </p:spPr>
        <p:txBody>
          <a:bodyPr>
            <a:normAutofit/>
          </a:bodyPr>
          <a:lstStyle/>
          <a:p>
            <a:r>
              <a:rPr lang="nl-NL" dirty="0" smtClean="0"/>
              <a:t>HIV en AIDS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251520" y="908720"/>
            <a:ext cx="8712968" cy="5949280"/>
          </a:xfrm>
        </p:spPr>
        <p:txBody>
          <a:bodyPr>
            <a:normAutofit lnSpcReduction="10000"/>
          </a:bodyPr>
          <a:lstStyle/>
          <a:p>
            <a:r>
              <a:rPr lang="nl-NL" dirty="0" err="1" smtClean="0"/>
              <a:t>Hiv</a:t>
            </a:r>
            <a:r>
              <a:rPr lang="nl-NL" dirty="0" smtClean="0"/>
              <a:t> is het virus dat aids veroorzaakt. </a:t>
            </a:r>
            <a:r>
              <a:rPr lang="nl-NL" dirty="0" err="1" smtClean="0"/>
              <a:t>Bloed-bloed</a:t>
            </a:r>
            <a:r>
              <a:rPr lang="nl-NL" dirty="0" smtClean="0"/>
              <a:t> contact.</a:t>
            </a:r>
          </a:p>
          <a:p>
            <a:endParaRPr lang="nl-NL" dirty="0" smtClean="0"/>
          </a:p>
          <a:p>
            <a:r>
              <a:rPr lang="nl-NL" dirty="0" err="1" smtClean="0"/>
              <a:t>Hiv</a:t>
            </a:r>
            <a:r>
              <a:rPr lang="nl-NL" dirty="0" smtClean="0"/>
              <a:t> tast de weerstand zo aan dat andere virussen en bacteriën hun gang kunnen gaan.</a:t>
            </a:r>
          </a:p>
          <a:p>
            <a:endParaRPr lang="nl-NL" dirty="0" smtClean="0"/>
          </a:p>
          <a:p>
            <a:r>
              <a:rPr lang="nl-NL" dirty="0" smtClean="0"/>
              <a:t>Aan </a:t>
            </a:r>
            <a:r>
              <a:rPr lang="nl-NL" dirty="0" err="1" smtClean="0"/>
              <a:t>hiv</a:t>
            </a:r>
            <a:r>
              <a:rPr lang="nl-NL" dirty="0" smtClean="0"/>
              <a:t> zelf gaat niemand dood, maar wie het heeft kan doodziek worden van virussen en bacteriën die voor andere mensen heel onschuldig zijn.</a:t>
            </a:r>
          </a:p>
          <a:p>
            <a:endParaRPr lang="nl-NL" dirty="0" smtClean="0"/>
          </a:p>
          <a:p>
            <a:r>
              <a:rPr lang="nl-NL" dirty="0" smtClean="0"/>
              <a:t>Pas als het afweersysteem zo ver is aangetast dat iemand infecties krijgt die bij gezonde mensen geen enkele kans zouden krijgen, spreken we van aids.</a:t>
            </a:r>
          </a:p>
          <a:p>
            <a:endParaRPr lang="nl-NL" dirty="0" smtClean="0"/>
          </a:p>
          <a:p>
            <a:r>
              <a:rPr lang="nl-NL" dirty="0" smtClean="0"/>
              <a:t>Wie </a:t>
            </a:r>
            <a:r>
              <a:rPr lang="nl-NL" dirty="0" err="1" smtClean="0"/>
              <a:t>hiv</a:t>
            </a:r>
            <a:r>
              <a:rPr lang="nl-NL" dirty="0" smtClean="0"/>
              <a:t> heeft, hoeft helemaal geen aids te hebben.</a:t>
            </a:r>
            <a:endParaRPr lang="nl-NL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Voorbehoedsmiddelen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/>
              <a:t>Ter voorkoming van zwangerschap en sommige ter </a:t>
            </a:r>
            <a:r>
              <a:rPr lang="nl-NL" smtClean="0"/>
              <a:t>voorkoming van SOA’s</a:t>
            </a:r>
            <a:r>
              <a:rPr lang="nl-NL" dirty="0" smtClean="0"/>
              <a:t>.</a:t>
            </a:r>
          </a:p>
          <a:p>
            <a:r>
              <a:rPr lang="nl-NL" dirty="0" smtClean="0"/>
              <a:t>‘</a:t>
            </a:r>
            <a:r>
              <a:rPr lang="nl-NL" i="1" dirty="0" smtClean="0"/>
              <a:t>Voor het zingen de kerk uit.’</a:t>
            </a:r>
          </a:p>
          <a:p>
            <a:endParaRPr lang="nl-NL" dirty="0"/>
          </a:p>
        </p:txBody>
      </p:sp>
      <p:pic>
        <p:nvPicPr>
          <p:cNvPr id="4" name="Afbeelding 3" descr="voorbehoedsmiddelen">
            <a:hlinkClick r:id="rId2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15816" y="3717032"/>
            <a:ext cx="3168352" cy="26044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troom">
  <a:themeElements>
    <a:clrScheme name="Stroom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Stroom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Stroom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95</TotalTime>
  <Words>194</Words>
  <Application>Microsoft Office PowerPoint</Application>
  <PresentationFormat>Diavoorstelling (4:3)</PresentationFormat>
  <Paragraphs>34</Paragraphs>
  <Slides>5</Slides>
  <Notes>0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5</vt:i4>
      </vt:variant>
    </vt:vector>
  </HeadingPairs>
  <TitlesOfParts>
    <vt:vector size="6" baseType="lpstr">
      <vt:lpstr>Stroom</vt:lpstr>
      <vt:lpstr>Verkering en verder</vt:lpstr>
      <vt:lpstr>relaties</vt:lpstr>
      <vt:lpstr>SOA’s</vt:lpstr>
      <vt:lpstr>HIV en AIDS</vt:lpstr>
      <vt:lpstr>Voorbehoedsmiddelen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Verkering, vrijen, voo</dc:title>
  <dc:creator>thuis</dc:creator>
  <cp:lastModifiedBy>Docent</cp:lastModifiedBy>
  <cp:revision>91</cp:revision>
  <dcterms:created xsi:type="dcterms:W3CDTF">2012-03-26T21:22:13Z</dcterms:created>
  <dcterms:modified xsi:type="dcterms:W3CDTF">2012-08-19T06:42:12Z</dcterms:modified>
</cp:coreProperties>
</file>