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E18AF-B386-46EE-BE16-A1756804405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nl-NL"/>
        </a:p>
      </dgm:t>
    </dgm:pt>
    <dgm:pt modelId="{761EDE90-60A2-4C6D-8C2A-BCAD8F6B04D6}">
      <dgm:prSet phldrT="[Tekst]"/>
      <dgm:spPr/>
      <dgm:t>
        <a:bodyPr/>
        <a:lstStyle/>
        <a:p>
          <a:r>
            <a:rPr lang="nl-NL" dirty="0"/>
            <a:t>Opmerken</a:t>
          </a:r>
        </a:p>
      </dgm:t>
    </dgm:pt>
    <dgm:pt modelId="{2DFD9D6C-6D84-4B45-8201-08F3F7755A45}" type="parTrans" cxnId="{6178E19F-3412-4F75-ADF7-6FA7276E7809}">
      <dgm:prSet/>
      <dgm:spPr/>
      <dgm:t>
        <a:bodyPr/>
        <a:lstStyle/>
        <a:p>
          <a:endParaRPr lang="nl-NL"/>
        </a:p>
      </dgm:t>
    </dgm:pt>
    <dgm:pt modelId="{07DF017A-9E04-41B4-9DC7-523E4877789F}" type="sibTrans" cxnId="{6178E19F-3412-4F75-ADF7-6FA7276E7809}">
      <dgm:prSet/>
      <dgm:spPr/>
      <dgm:t>
        <a:bodyPr/>
        <a:lstStyle/>
        <a:p>
          <a:endParaRPr lang="nl-NL"/>
        </a:p>
      </dgm:t>
    </dgm:pt>
    <dgm:pt modelId="{D1C2E589-1BFE-48B9-A8E6-7254C8AF26BB}">
      <dgm:prSet phldrT="[Tekst]"/>
      <dgm:spPr/>
      <dgm:t>
        <a:bodyPr/>
        <a:lstStyle/>
        <a:p>
          <a:r>
            <a:rPr lang="nl-NL" dirty="0"/>
            <a:t>Willen </a:t>
          </a:r>
        </a:p>
      </dgm:t>
    </dgm:pt>
    <dgm:pt modelId="{A3D1E561-4ABD-488E-8374-AFEAB16EB003}" type="parTrans" cxnId="{E9D1CFBC-E931-4B53-9299-B819AA143C6B}">
      <dgm:prSet/>
      <dgm:spPr/>
      <dgm:t>
        <a:bodyPr/>
        <a:lstStyle/>
        <a:p>
          <a:endParaRPr lang="nl-NL"/>
        </a:p>
      </dgm:t>
    </dgm:pt>
    <dgm:pt modelId="{628603F0-4D9A-4B9B-9DF3-2FEF4F1BFDBB}" type="sibTrans" cxnId="{E9D1CFBC-E931-4B53-9299-B819AA143C6B}">
      <dgm:prSet/>
      <dgm:spPr/>
      <dgm:t>
        <a:bodyPr/>
        <a:lstStyle/>
        <a:p>
          <a:endParaRPr lang="nl-NL"/>
        </a:p>
      </dgm:t>
    </dgm:pt>
    <dgm:pt modelId="{00CAEC18-B25C-4DE5-97CD-3DBE431A0809}">
      <dgm:prSet phldrT="[Tekst]"/>
      <dgm:spPr/>
      <dgm:t>
        <a:bodyPr/>
        <a:lstStyle/>
        <a:p>
          <a:r>
            <a:rPr lang="nl-NL" dirty="0"/>
            <a:t>Doen </a:t>
          </a:r>
        </a:p>
      </dgm:t>
    </dgm:pt>
    <dgm:pt modelId="{3D23BF98-AC7B-44FE-B9AD-456E67748A23}" type="parTrans" cxnId="{C07FA163-64C1-4EC2-83E4-8F29E594F6B1}">
      <dgm:prSet/>
      <dgm:spPr/>
      <dgm:t>
        <a:bodyPr/>
        <a:lstStyle/>
        <a:p>
          <a:endParaRPr lang="nl-NL"/>
        </a:p>
      </dgm:t>
    </dgm:pt>
    <dgm:pt modelId="{70F501B5-FA9E-46D3-91C8-ECFCF124399D}" type="sibTrans" cxnId="{C07FA163-64C1-4EC2-83E4-8F29E594F6B1}">
      <dgm:prSet/>
      <dgm:spPr/>
      <dgm:t>
        <a:bodyPr/>
        <a:lstStyle/>
        <a:p>
          <a:endParaRPr lang="nl-NL"/>
        </a:p>
      </dgm:t>
    </dgm:pt>
    <dgm:pt modelId="{932B53AF-E4E8-4767-8F5A-C23DEC3A1DE6}">
      <dgm:prSet/>
      <dgm:spPr/>
      <dgm:t>
        <a:bodyPr/>
        <a:lstStyle/>
        <a:p>
          <a:r>
            <a:rPr lang="nl-NL" dirty="0"/>
            <a:t>Belonen </a:t>
          </a:r>
        </a:p>
      </dgm:t>
    </dgm:pt>
    <dgm:pt modelId="{4DD85F70-51C0-4CED-BFF2-9D6E5631BDC4}" type="parTrans" cxnId="{24B17D62-6AF6-4BD3-B9C9-35006F1785C6}">
      <dgm:prSet/>
      <dgm:spPr/>
      <dgm:t>
        <a:bodyPr/>
        <a:lstStyle/>
        <a:p>
          <a:endParaRPr lang="nl-NL"/>
        </a:p>
      </dgm:t>
    </dgm:pt>
    <dgm:pt modelId="{04FC491D-1089-4743-B0C4-12C82CB32991}" type="sibTrans" cxnId="{24B17D62-6AF6-4BD3-B9C9-35006F1785C6}">
      <dgm:prSet/>
      <dgm:spPr/>
      <dgm:t>
        <a:bodyPr/>
        <a:lstStyle/>
        <a:p>
          <a:endParaRPr lang="nl-NL"/>
        </a:p>
      </dgm:t>
    </dgm:pt>
    <dgm:pt modelId="{1545D22A-4AC4-4C9F-A100-8C1D1E2D0789}" type="pres">
      <dgm:prSet presAssocID="{999E18AF-B386-46EE-BE16-A1756804405D}" presName="CompostProcess" presStyleCnt="0">
        <dgm:presLayoutVars>
          <dgm:dir/>
          <dgm:resizeHandles val="exact"/>
        </dgm:presLayoutVars>
      </dgm:prSet>
      <dgm:spPr/>
    </dgm:pt>
    <dgm:pt modelId="{93632CD0-02EA-476D-8D25-F1F6BE4D620E}" type="pres">
      <dgm:prSet presAssocID="{999E18AF-B386-46EE-BE16-A1756804405D}" presName="arrow" presStyleLbl="bgShp" presStyleIdx="0" presStyleCnt="1"/>
      <dgm:spPr/>
    </dgm:pt>
    <dgm:pt modelId="{B43EEB4D-4360-422C-98E0-DD1999BBA5E5}" type="pres">
      <dgm:prSet presAssocID="{999E18AF-B386-46EE-BE16-A1756804405D}" presName="linearProcess" presStyleCnt="0"/>
      <dgm:spPr/>
    </dgm:pt>
    <dgm:pt modelId="{2B9ACDDB-BFEE-49A7-A2FC-617CF11CB3A6}" type="pres">
      <dgm:prSet presAssocID="{761EDE90-60A2-4C6D-8C2A-BCAD8F6B04D6}" presName="textNode" presStyleLbl="node1" presStyleIdx="0" presStyleCnt="4">
        <dgm:presLayoutVars>
          <dgm:bulletEnabled val="1"/>
        </dgm:presLayoutVars>
      </dgm:prSet>
      <dgm:spPr/>
    </dgm:pt>
    <dgm:pt modelId="{285B863C-9A49-4C66-A936-C08A822CA252}" type="pres">
      <dgm:prSet presAssocID="{07DF017A-9E04-41B4-9DC7-523E4877789F}" presName="sibTrans" presStyleCnt="0"/>
      <dgm:spPr/>
    </dgm:pt>
    <dgm:pt modelId="{A1143B7F-5DF1-4EF8-9B27-4A14AB4F4D5E}" type="pres">
      <dgm:prSet presAssocID="{D1C2E589-1BFE-48B9-A8E6-7254C8AF26BB}" presName="textNode" presStyleLbl="node1" presStyleIdx="1" presStyleCnt="4">
        <dgm:presLayoutVars>
          <dgm:bulletEnabled val="1"/>
        </dgm:presLayoutVars>
      </dgm:prSet>
      <dgm:spPr/>
    </dgm:pt>
    <dgm:pt modelId="{75976EA1-CEB2-4445-8B10-4A3B1FD698E2}" type="pres">
      <dgm:prSet presAssocID="{628603F0-4D9A-4B9B-9DF3-2FEF4F1BFDBB}" presName="sibTrans" presStyleCnt="0"/>
      <dgm:spPr/>
    </dgm:pt>
    <dgm:pt modelId="{81CFBF2A-9CC7-4A10-BF9E-944C31CBE35B}" type="pres">
      <dgm:prSet presAssocID="{00CAEC18-B25C-4DE5-97CD-3DBE431A0809}" presName="textNode" presStyleLbl="node1" presStyleIdx="2" presStyleCnt="4">
        <dgm:presLayoutVars>
          <dgm:bulletEnabled val="1"/>
        </dgm:presLayoutVars>
      </dgm:prSet>
      <dgm:spPr/>
    </dgm:pt>
    <dgm:pt modelId="{CB7B3FEC-5E2F-4250-9BD4-7586F5E9F9ED}" type="pres">
      <dgm:prSet presAssocID="{70F501B5-FA9E-46D3-91C8-ECFCF124399D}" presName="sibTrans" presStyleCnt="0"/>
      <dgm:spPr/>
    </dgm:pt>
    <dgm:pt modelId="{729493DD-664C-4941-AF3B-B27430509CE5}" type="pres">
      <dgm:prSet presAssocID="{932B53AF-E4E8-4767-8F5A-C23DEC3A1DE6}" presName="textNode" presStyleLbl="node1" presStyleIdx="3" presStyleCnt="4">
        <dgm:presLayoutVars>
          <dgm:bulletEnabled val="1"/>
        </dgm:presLayoutVars>
      </dgm:prSet>
      <dgm:spPr/>
    </dgm:pt>
  </dgm:ptLst>
  <dgm:cxnLst>
    <dgm:cxn modelId="{CC191C62-8DB8-4E73-AAC4-A02466E84D74}" type="presOf" srcId="{00CAEC18-B25C-4DE5-97CD-3DBE431A0809}" destId="{81CFBF2A-9CC7-4A10-BF9E-944C31CBE35B}" srcOrd="0" destOrd="0" presId="urn:microsoft.com/office/officeart/2005/8/layout/hProcess9"/>
    <dgm:cxn modelId="{24B17D62-6AF6-4BD3-B9C9-35006F1785C6}" srcId="{999E18AF-B386-46EE-BE16-A1756804405D}" destId="{932B53AF-E4E8-4767-8F5A-C23DEC3A1DE6}" srcOrd="3" destOrd="0" parTransId="{4DD85F70-51C0-4CED-BFF2-9D6E5631BDC4}" sibTransId="{04FC491D-1089-4743-B0C4-12C82CB32991}"/>
    <dgm:cxn modelId="{C07FA163-64C1-4EC2-83E4-8F29E594F6B1}" srcId="{999E18AF-B386-46EE-BE16-A1756804405D}" destId="{00CAEC18-B25C-4DE5-97CD-3DBE431A0809}" srcOrd="2" destOrd="0" parTransId="{3D23BF98-AC7B-44FE-B9AD-456E67748A23}" sibTransId="{70F501B5-FA9E-46D3-91C8-ECFCF124399D}"/>
    <dgm:cxn modelId="{FA480A4D-FE9B-4FBD-8820-5CB62294998A}" type="presOf" srcId="{999E18AF-B386-46EE-BE16-A1756804405D}" destId="{1545D22A-4AC4-4C9F-A100-8C1D1E2D0789}" srcOrd="0" destOrd="0" presId="urn:microsoft.com/office/officeart/2005/8/layout/hProcess9"/>
    <dgm:cxn modelId="{A761128E-5BD9-42A5-986E-69A6B8CA56B2}" type="presOf" srcId="{932B53AF-E4E8-4767-8F5A-C23DEC3A1DE6}" destId="{729493DD-664C-4941-AF3B-B27430509CE5}" srcOrd="0" destOrd="0" presId="urn:microsoft.com/office/officeart/2005/8/layout/hProcess9"/>
    <dgm:cxn modelId="{6178E19F-3412-4F75-ADF7-6FA7276E7809}" srcId="{999E18AF-B386-46EE-BE16-A1756804405D}" destId="{761EDE90-60A2-4C6D-8C2A-BCAD8F6B04D6}" srcOrd="0" destOrd="0" parTransId="{2DFD9D6C-6D84-4B45-8201-08F3F7755A45}" sibTransId="{07DF017A-9E04-41B4-9DC7-523E4877789F}"/>
    <dgm:cxn modelId="{BC3494B3-9674-4A73-905B-3B056840DFAA}" type="presOf" srcId="{D1C2E589-1BFE-48B9-A8E6-7254C8AF26BB}" destId="{A1143B7F-5DF1-4EF8-9B27-4A14AB4F4D5E}" srcOrd="0" destOrd="0" presId="urn:microsoft.com/office/officeart/2005/8/layout/hProcess9"/>
    <dgm:cxn modelId="{3D4256B8-64C6-43D1-8CA1-D456FBE64C8E}" type="presOf" srcId="{761EDE90-60A2-4C6D-8C2A-BCAD8F6B04D6}" destId="{2B9ACDDB-BFEE-49A7-A2FC-617CF11CB3A6}" srcOrd="0" destOrd="0" presId="urn:microsoft.com/office/officeart/2005/8/layout/hProcess9"/>
    <dgm:cxn modelId="{E9D1CFBC-E931-4B53-9299-B819AA143C6B}" srcId="{999E18AF-B386-46EE-BE16-A1756804405D}" destId="{D1C2E589-1BFE-48B9-A8E6-7254C8AF26BB}" srcOrd="1" destOrd="0" parTransId="{A3D1E561-4ABD-488E-8374-AFEAB16EB003}" sibTransId="{628603F0-4D9A-4B9B-9DF3-2FEF4F1BFDBB}"/>
    <dgm:cxn modelId="{A23427DE-1901-4626-ACC4-725EF4B14582}" type="presParOf" srcId="{1545D22A-4AC4-4C9F-A100-8C1D1E2D0789}" destId="{93632CD0-02EA-476D-8D25-F1F6BE4D620E}" srcOrd="0" destOrd="0" presId="urn:microsoft.com/office/officeart/2005/8/layout/hProcess9"/>
    <dgm:cxn modelId="{63F7FEF3-8498-4297-85B6-D0DB7649D273}" type="presParOf" srcId="{1545D22A-4AC4-4C9F-A100-8C1D1E2D0789}" destId="{B43EEB4D-4360-422C-98E0-DD1999BBA5E5}" srcOrd="1" destOrd="0" presId="urn:microsoft.com/office/officeart/2005/8/layout/hProcess9"/>
    <dgm:cxn modelId="{1D93230B-9DEC-4685-B2B1-7A474F299AF2}" type="presParOf" srcId="{B43EEB4D-4360-422C-98E0-DD1999BBA5E5}" destId="{2B9ACDDB-BFEE-49A7-A2FC-617CF11CB3A6}" srcOrd="0" destOrd="0" presId="urn:microsoft.com/office/officeart/2005/8/layout/hProcess9"/>
    <dgm:cxn modelId="{EA5AD72F-588D-40B2-BB94-D0B6CFA57DC2}" type="presParOf" srcId="{B43EEB4D-4360-422C-98E0-DD1999BBA5E5}" destId="{285B863C-9A49-4C66-A936-C08A822CA252}" srcOrd="1" destOrd="0" presId="urn:microsoft.com/office/officeart/2005/8/layout/hProcess9"/>
    <dgm:cxn modelId="{958E093A-953B-4A6A-AEA6-879F17903F2D}" type="presParOf" srcId="{B43EEB4D-4360-422C-98E0-DD1999BBA5E5}" destId="{A1143B7F-5DF1-4EF8-9B27-4A14AB4F4D5E}" srcOrd="2" destOrd="0" presId="urn:microsoft.com/office/officeart/2005/8/layout/hProcess9"/>
    <dgm:cxn modelId="{28DF17FA-0DA6-45B0-A5A3-CA3483EED316}" type="presParOf" srcId="{B43EEB4D-4360-422C-98E0-DD1999BBA5E5}" destId="{75976EA1-CEB2-4445-8B10-4A3B1FD698E2}" srcOrd="3" destOrd="0" presId="urn:microsoft.com/office/officeart/2005/8/layout/hProcess9"/>
    <dgm:cxn modelId="{7D591DCF-F6A3-4530-BB77-3D206AF571CB}" type="presParOf" srcId="{B43EEB4D-4360-422C-98E0-DD1999BBA5E5}" destId="{81CFBF2A-9CC7-4A10-BF9E-944C31CBE35B}" srcOrd="4" destOrd="0" presId="urn:microsoft.com/office/officeart/2005/8/layout/hProcess9"/>
    <dgm:cxn modelId="{68F6093A-D8DB-4682-919B-B65629C92512}" type="presParOf" srcId="{B43EEB4D-4360-422C-98E0-DD1999BBA5E5}" destId="{CB7B3FEC-5E2F-4250-9BD4-7586F5E9F9ED}" srcOrd="5" destOrd="0" presId="urn:microsoft.com/office/officeart/2005/8/layout/hProcess9"/>
    <dgm:cxn modelId="{ADE55006-4FEA-40E5-9632-54C3BF76DD6F}" type="presParOf" srcId="{B43EEB4D-4360-422C-98E0-DD1999BBA5E5}" destId="{729493DD-664C-4941-AF3B-B27430509CE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32CD0-02EA-476D-8D25-F1F6BE4D620E}">
      <dsp:nvSpPr>
        <dsp:cNvPr id="0" name=""/>
        <dsp:cNvSpPr/>
      </dsp:nvSpPr>
      <dsp:spPr>
        <a:xfrm>
          <a:off x="822959" y="0"/>
          <a:ext cx="9326880" cy="40354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ACDDB-BFEE-49A7-A2FC-617CF11CB3A6}">
      <dsp:nvSpPr>
        <dsp:cNvPr id="0" name=""/>
        <dsp:cNvSpPr/>
      </dsp:nvSpPr>
      <dsp:spPr>
        <a:xfrm>
          <a:off x="8237" y="1210627"/>
          <a:ext cx="2529724" cy="1614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Opmerken</a:t>
          </a:r>
        </a:p>
      </dsp:txBody>
      <dsp:txXfrm>
        <a:off x="87034" y="1289424"/>
        <a:ext cx="2372130" cy="1456576"/>
      </dsp:txXfrm>
    </dsp:sp>
    <dsp:sp modelId="{A1143B7F-5DF1-4EF8-9B27-4A14AB4F4D5E}">
      <dsp:nvSpPr>
        <dsp:cNvPr id="0" name=""/>
        <dsp:cNvSpPr/>
      </dsp:nvSpPr>
      <dsp:spPr>
        <a:xfrm>
          <a:off x="2817104" y="1210627"/>
          <a:ext cx="2529724" cy="1614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Willen </a:t>
          </a:r>
        </a:p>
      </dsp:txBody>
      <dsp:txXfrm>
        <a:off x="2895901" y="1289424"/>
        <a:ext cx="2372130" cy="1456576"/>
      </dsp:txXfrm>
    </dsp:sp>
    <dsp:sp modelId="{81CFBF2A-9CC7-4A10-BF9E-944C31CBE35B}">
      <dsp:nvSpPr>
        <dsp:cNvPr id="0" name=""/>
        <dsp:cNvSpPr/>
      </dsp:nvSpPr>
      <dsp:spPr>
        <a:xfrm>
          <a:off x="5625971" y="1210627"/>
          <a:ext cx="2529724" cy="1614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Doen </a:t>
          </a:r>
        </a:p>
      </dsp:txBody>
      <dsp:txXfrm>
        <a:off x="5704768" y="1289424"/>
        <a:ext cx="2372130" cy="1456576"/>
      </dsp:txXfrm>
    </dsp:sp>
    <dsp:sp modelId="{729493DD-664C-4941-AF3B-B27430509CE5}">
      <dsp:nvSpPr>
        <dsp:cNvPr id="0" name=""/>
        <dsp:cNvSpPr/>
      </dsp:nvSpPr>
      <dsp:spPr>
        <a:xfrm>
          <a:off x="8434837" y="1210627"/>
          <a:ext cx="2529724" cy="1614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Belonen </a:t>
          </a:r>
        </a:p>
      </dsp:txBody>
      <dsp:txXfrm>
        <a:off x="8513634" y="1289424"/>
        <a:ext cx="2372130" cy="14565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2DA69-3069-4FE2-B6A3-53DF092BB47B}" type="datetimeFigureOut">
              <a:rPr lang="nl-NL" smtClean="0"/>
              <a:t>17-10-2021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30963-3019-4450-A43C-9B67635C3880}" type="slidenum">
              <a:rPr lang="nl-NL" smtClean="0"/>
              <a:t>‹nr.›</a:t>
            </a:fld>
            <a:endParaRPr lang="nl-NL"/>
          </a:p>
        </p:txBody>
      </p:sp>
    </p:spTree>
    <p:extLst>
      <p:ext uri="{BB962C8B-B14F-4D97-AF65-F5344CB8AC3E}">
        <p14:creationId xmlns:p14="http://schemas.microsoft.com/office/powerpoint/2010/main" val="387948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heeft deze stem die precies weet wat je nu zou moeten doen. Of het nou gaat om je kamer opruimen, vuilnis buiten zetten, leren voor een toets, werken aan je project, zolang de goede beslisser aan het roer staat komt het helemaal goed.</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3</a:t>
            </a:fld>
            <a:endParaRPr lang="nl-NL"/>
          </a:p>
        </p:txBody>
      </p:sp>
    </p:spTree>
    <p:extLst>
      <p:ext uri="{BB962C8B-B14F-4D97-AF65-F5344CB8AC3E}">
        <p14:creationId xmlns:p14="http://schemas.microsoft.com/office/powerpoint/2010/main" val="4353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onmiddellijk-plezier aapje wil eigenlijk alleen maar leuke dingen doen. Hij houdt niet van werk en verstandige keuzes. Daarom bedenkt hij allemaal smoesjes om de goede beslisser af te leiden van datgene wat er moet gebeuren. Voor je het weet ben je allemaal andere dingen aan het doen.</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4</a:t>
            </a:fld>
            <a:endParaRPr lang="nl-NL"/>
          </a:p>
        </p:txBody>
      </p:sp>
    </p:spTree>
    <p:extLst>
      <p:ext uri="{BB962C8B-B14F-4D97-AF65-F5344CB8AC3E}">
        <p14:creationId xmlns:p14="http://schemas.microsoft.com/office/powerpoint/2010/main" val="393081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onmiddellijk-plezier aapje is bang van het paniekmonster. Het paniekmonster wordt alleen wakker als de deadline dichterbij komt. Dan komt hij in actie, jaagt hij het onmiddellijk-plezier aapje de boom in en kan de goede beslisser het weer overnemen. Nu is er geen tijd meer voor afleiding en ga je snel aan de slag met wat je nog wilde doen.</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5</a:t>
            </a:fld>
            <a:endParaRPr lang="nl-NL"/>
          </a:p>
        </p:txBody>
      </p:sp>
    </p:spTree>
    <p:extLst>
      <p:ext uri="{BB962C8B-B14F-4D97-AF65-F5344CB8AC3E}">
        <p14:creationId xmlns:p14="http://schemas.microsoft.com/office/powerpoint/2010/main" val="17603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Uitstelgedrag is een gesprek tussen de goede beslisser, et onmiddellijk-plezier aapje en et paniekmonster. “ik ga op tijd beginnen met mijn projecten” zegt de goede beslisser. De weken voor de deadline zijn er nog allemaal leuke dingen die je zou kunnen doen. “nog 1 filmpje kijken en dan begin ik” zegt het onmiddellijk-plezier aapje. Plotseling is et de dag voor de deadline en begint het paniekmonster te drammen: “het is nu of nooit!” en je gaat aan de slag. Herkenbaar?</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6</a:t>
            </a:fld>
            <a:endParaRPr lang="nl-NL"/>
          </a:p>
        </p:txBody>
      </p:sp>
    </p:spTree>
    <p:extLst>
      <p:ext uri="{BB962C8B-B14F-4D97-AF65-F5344CB8AC3E}">
        <p14:creationId xmlns:p14="http://schemas.microsoft.com/office/powerpoint/2010/main" val="47467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Bijvoorbeeld tandenpoetsen: Je proeft een nare smaak in je mond, ziet je tandenborstel staan of je hebt et gevoel dat et tijd is om naar bed te gaan. Dan komt er een herinnering aan de beloning van de frisse adem, dat zorgt ervoor dat je je tanden wilt gaan poetsen. De volgende stap is de daadwerkelijke actie. Na het uitvoeren ervaar je de beloning van de frisse adem. WAAR ZOU JIJ GRAAG EEN GEWOONTE VAN MAKEN?</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9</a:t>
            </a:fld>
            <a:endParaRPr lang="nl-NL"/>
          </a:p>
        </p:txBody>
      </p:sp>
    </p:spTree>
    <p:extLst>
      <p:ext uri="{BB962C8B-B14F-4D97-AF65-F5344CB8AC3E}">
        <p14:creationId xmlns:p14="http://schemas.microsoft.com/office/powerpoint/2010/main" val="317350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 om een gewoonte aan te leren: Schrijf op welke gewoonte je wilt aanleren. Daarna beschrijf je je experiment. </a:t>
            </a:r>
          </a:p>
        </p:txBody>
      </p:sp>
      <p:sp>
        <p:nvSpPr>
          <p:cNvPr id="4" name="Tijdelijke aanduiding voor dianummer 3"/>
          <p:cNvSpPr>
            <a:spLocks noGrp="1"/>
          </p:cNvSpPr>
          <p:nvPr>
            <p:ph type="sldNum" sz="quarter" idx="5"/>
          </p:nvPr>
        </p:nvSpPr>
        <p:spPr/>
        <p:txBody>
          <a:bodyPr/>
          <a:lstStyle/>
          <a:p>
            <a:fld id="{E5530963-3019-4450-A43C-9B67635C3880}" type="slidenum">
              <a:rPr lang="nl-NL" smtClean="0"/>
              <a:t>10</a:t>
            </a:fld>
            <a:endParaRPr lang="nl-NL"/>
          </a:p>
        </p:txBody>
      </p:sp>
    </p:spTree>
    <p:extLst>
      <p:ext uri="{BB962C8B-B14F-4D97-AF65-F5344CB8AC3E}">
        <p14:creationId xmlns:p14="http://schemas.microsoft.com/office/powerpoint/2010/main" val="110433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10/17/2021</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22130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10/17/2021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34175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10/17/2021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82670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10/17/2021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78377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10/17/2021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15920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10/17/2021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88052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10/17/2021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389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10/17/2021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16861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10/17/2021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38873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10/17/2021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75219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10/17/2021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421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10/17/2021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3898178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2" name="Picture 1" descr="Gloeilamp op een gele achtergrond met geschetste lichtbundels en een kabel">
            <a:extLst>
              <a:ext uri="{FF2B5EF4-FFF2-40B4-BE49-F238E27FC236}">
                <a16:creationId xmlns:a16="http://schemas.microsoft.com/office/drawing/2014/main" id="{00DC14C7-1A31-42C9-8CA0-31A77248CA11}"/>
              </a:ext>
            </a:extLst>
          </p:cNvPr>
          <p:cNvPicPr>
            <a:picLocks noChangeAspect="1"/>
          </p:cNvPicPr>
          <p:nvPr/>
        </p:nvPicPr>
        <p:blipFill rotWithShape="1">
          <a:blip r:embed="rId2">
            <a:alphaModFix amt="50000"/>
          </a:blip>
          <a:srcRect l="4803"/>
          <a:stretch/>
        </p:blipFill>
        <p:spPr>
          <a:xfrm>
            <a:off x="837986" y="10"/>
            <a:ext cx="10615629" cy="6857990"/>
          </a:xfrm>
          <a:custGeom>
            <a:avLst/>
            <a:gdLst/>
            <a:ahLst/>
            <a:cxnLst/>
            <a:rect l="l" t="t" r="r" b="b"/>
            <a:pathLst>
              <a:path w="10615629" h="6858000">
                <a:moveTo>
                  <a:pt x="7169276" y="5665107"/>
                </a:moveTo>
                <a:cubicBezTo>
                  <a:pt x="7360157" y="5665107"/>
                  <a:pt x="7514897" y="5819847"/>
                  <a:pt x="7514897" y="6010728"/>
                </a:cubicBezTo>
                <a:cubicBezTo>
                  <a:pt x="7514897" y="6201609"/>
                  <a:pt x="7360157" y="6356349"/>
                  <a:pt x="7169276" y="6356349"/>
                </a:cubicBezTo>
                <a:cubicBezTo>
                  <a:pt x="6978395" y="6356349"/>
                  <a:pt x="6823655" y="6201609"/>
                  <a:pt x="6823655" y="6010728"/>
                </a:cubicBezTo>
                <a:cubicBezTo>
                  <a:pt x="6823655" y="5819847"/>
                  <a:pt x="6978395" y="5665107"/>
                  <a:pt x="7169276" y="5665107"/>
                </a:cubicBezTo>
                <a:close/>
                <a:moveTo>
                  <a:pt x="10010446" y="2285546"/>
                </a:moveTo>
                <a:cubicBezTo>
                  <a:pt x="10256938" y="2285546"/>
                  <a:pt x="10456760" y="2485368"/>
                  <a:pt x="10456760" y="2731860"/>
                </a:cubicBezTo>
                <a:cubicBezTo>
                  <a:pt x="10456760" y="2978352"/>
                  <a:pt x="10256938" y="3178174"/>
                  <a:pt x="10010446" y="3178174"/>
                </a:cubicBezTo>
                <a:cubicBezTo>
                  <a:pt x="9763954" y="3178174"/>
                  <a:pt x="9564132" y="2978352"/>
                  <a:pt x="9564132" y="2731860"/>
                </a:cubicBezTo>
                <a:cubicBezTo>
                  <a:pt x="9564132" y="2485368"/>
                  <a:pt x="9763954" y="2285546"/>
                  <a:pt x="10010446" y="2285546"/>
                </a:cubicBezTo>
                <a:close/>
                <a:moveTo>
                  <a:pt x="10354145" y="1626054"/>
                </a:moveTo>
                <a:cubicBezTo>
                  <a:pt x="10498559" y="1626054"/>
                  <a:pt x="10615629" y="1743124"/>
                  <a:pt x="10615629" y="1887538"/>
                </a:cubicBezTo>
                <a:cubicBezTo>
                  <a:pt x="10615629" y="2031953"/>
                  <a:pt x="10498559" y="2149022"/>
                  <a:pt x="10354145" y="2149022"/>
                </a:cubicBezTo>
                <a:cubicBezTo>
                  <a:pt x="10209731" y="2149022"/>
                  <a:pt x="10092661" y="2031953"/>
                  <a:pt x="10092661" y="1887538"/>
                </a:cubicBezTo>
                <a:cubicBezTo>
                  <a:pt x="10092661" y="1743124"/>
                  <a:pt x="10209731" y="1626054"/>
                  <a:pt x="10354145" y="1626054"/>
                </a:cubicBezTo>
                <a:close/>
                <a:moveTo>
                  <a:pt x="1458900" y="620485"/>
                </a:moveTo>
                <a:cubicBezTo>
                  <a:pt x="1705392" y="620485"/>
                  <a:pt x="1905214" y="820307"/>
                  <a:pt x="1905214" y="1066799"/>
                </a:cubicBezTo>
                <a:cubicBezTo>
                  <a:pt x="1905214" y="1313291"/>
                  <a:pt x="1705392" y="1513113"/>
                  <a:pt x="1458900" y="1513113"/>
                </a:cubicBezTo>
                <a:cubicBezTo>
                  <a:pt x="1212408" y="1513113"/>
                  <a:pt x="1012586" y="1313291"/>
                  <a:pt x="1012586" y="1066799"/>
                </a:cubicBezTo>
                <a:cubicBezTo>
                  <a:pt x="1012586" y="820307"/>
                  <a:pt x="1212408" y="620485"/>
                  <a:pt x="1458900" y="620485"/>
                </a:cubicBezTo>
                <a:close/>
                <a:moveTo>
                  <a:pt x="6634576" y="0"/>
                </a:moveTo>
                <a:lnTo>
                  <a:pt x="10141834" y="0"/>
                </a:lnTo>
                <a:lnTo>
                  <a:pt x="10200260" y="112226"/>
                </a:lnTo>
                <a:cubicBezTo>
                  <a:pt x="10410239" y="575266"/>
                  <a:pt x="10394872" y="1153565"/>
                  <a:pt x="9914575" y="1675662"/>
                </a:cubicBezTo>
                <a:cubicBezTo>
                  <a:pt x="9716856" y="1890645"/>
                  <a:pt x="9539638" y="2125049"/>
                  <a:pt x="9361609" y="2357294"/>
                </a:cubicBezTo>
                <a:cubicBezTo>
                  <a:pt x="9193292" y="2576998"/>
                  <a:pt x="9188572" y="2830553"/>
                  <a:pt x="9334635" y="3068327"/>
                </a:cubicBezTo>
                <a:cubicBezTo>
                  <a:pt x="9495670" y="3329571"/>
                  <a:pt x="9683004" y="3577866"/>
                  <a:pt x="9815042" y="3852732"/>
                </a:cubicBezTo>
                <a:cubicBezTo>
                  <a:pt x="10050525" y="4342848"/>
                  <a:pt x="9955575" y="4825682"/>
                  <a:pt x="9376176" y="5163127"/>
                </a:cubicBezTo>
                <a:cubicBezTo>
                  <a:pt x="8901029" y="5439880"/>
                  <a:pt x="8396077" y="5450670"/>
                  <a:pt x="7869813" y="5397801"/>
                </a:cubicBezTo>
                <a:cubicBezTo>
                  <a:pt x="7414763" y="5352214"/>
                  <a:pt x="6924916" y="5316879"/>
                  <a:pt x="6545392" y="5591203"/>
                </a:cubicBezTo>
                <a:cubicBezTo>
                  <a:pt x="6238293" y="5813469"/>
                  <a:pt x="6024794" y="6166019"/>
                  <a:pt x="5772723" y="6463272"/>
                </a:cubicBezTo>
                <a:cubicBezTo>
                  <a:pt x="5693284" y="6557074"/>
                  <a:pt x="5618532" y="6655326"/>
                  <a:pt x="5542128" y="6751893"/>
                </a:cubicBezTo>
                <a:lnTo>
                  <a:pt x="5455473" y="6858000"/>
                </a:lnTo>
                <a:lnTo>
                  <a:pt x="3884322" y="6858000"/>
                </a:lnTo>
                <a:lnTo>
                  <a:pt x="3874161" y="6844414"/>
                </a:lnTo>
                <a:cubicBezTo>
                  <a:pt x="3769502" y="6682570"/>
                  <a:pt x="3725804" y="6471499"/>
                  <a:pt x="3692625" y="6276207"/>
                </a:cubicBezTo>
                <a:cubicBezTo>
                  <a:pt x="3594979" y="5704764"/>
                  <a:pt x="2996562" y="5529973"/>
                  <a:pt x="2561203" y="5655806"/>
                </a:cubicBezTo>
                <a:cubicBezTo>
                  <a:pt x="1295584" y="6024675"/>
                  <a:pt x="405173" y="5378783"/>
                  <a:pt x="69617" y="4277706"/>
                </a:cubicBezTo>
                <a:cubicBezTo>
                  <a:pt x="12163" y="4089022"/>
                  <a:pt x="22818" y="3880245"/>
                  <a:pt x="1643" y="3679828"/>
                </a:cubicBezTo>
                <a:cubicBezTo>
                  <a:pt x="-11845" y="3246491"/>
                  <a:pt x="53163" y="2840533"/>
                  <a:pt x="368893" y="2516306"/>
                </a:cubicBezTo>
                <a:cubicBezTo>
                  <a:pt x="570254" y="2309550"/>
                  <a:pt x="826642" y="2227145"/>
                  <a:pt x="1113509" y="2192618"/>
                </a:cubicBezTo>
                <a:cubicBezTo>
                  <a:pt x="1425464" y="2154854"/>
                  <a:pt x="1739171" y="2099963"/>
                  <a:pt x="2037232" y="2005555"/>
                </a:cubicBezTo>
                <a:cubicBezTo>
                  <a:pt x="2313447" y="1917888"/>
                  <a:pt x="2430109" y="1649902"/>
                  <a:pt x="2547311" y="1405114"/>
                </a:cubicBezTo>
                <a:cubicBezTo>
                  <a:pt x="2839303" y="794962"/>
                  <a:pt x="3300289" y="490426"/>
                  <a:pt x="3900864" y="578766"/>
                </a:cubicBezTo>
                <a:cubicBezTo>
                  <a:pt x="4133785" y="613023"/>
                  <a:pt x="4362119" y="739800"/>
                  <a:pt x="4571571" y="860778"/>
                </a:cubicBezTo>
                <a:cubicBezTo>
                  <a:pt x="5133169" y="1185276"/>
                  <a:pt x="5641898" y="1029501"/>
                  <a:pt x="6039226" y="631499"/>
                </a:cubicBezTo>
                <a:cubicBezTo>
                  <a:pt x="6180165" y="489886"/>
                  <a:pt x="6313484" y="339979"/>
                  <a:pt x="6449433" y="193257"/>
                </a:cubicBezTo>
                <a:close/>
              </a:path>
            </a:pathLst>
          </a:custGeom>
        </p:spPr>
      </p:pic>
      <p:sp>
        <p:nvSpPr>
          <p:cNvPr id="8" name="Titel 7">
            <a:extLst>
              <a:ext uri="{FF2B5EF4-FFF2-40B4-BE49-F238E27FC236}">
                <a16:creationId xmlns:a16="http://schemas.microsoft.com/office/drawing/2014/main" id="{5B465762-6F63-4D14-BCF6-4DAFA5A90991}"/>
              </a:ext>
            </a:extLst>
          </p:cNvPr>
          <p:cNvSpPr>
            <a:spLocks noGrp="1"/>
          </p:cNvSpPr>
          <p:nvPr>
            <p:ph type="ctrTitle"/>
          </p:nvPr>
        </p:nvSpPr>
        <p:spPr>
          <a:xfrm>
            <a:off x="2891743" y="1344594"/>
            <a:ext cx="6458556" cy="2674955"/>
          </a:xfrm>
        </p:spPr>
        <p:txBody>
          <a:bodyPr>
            <a:normAutofit/>
          </a:bodyPr>
          <a:lstStyle/>
          <a:p>
            <a:pPr algn="ctr"/>
            <a:r>
              <a:rPr lang="nl-NL">
                <a:solidFill>
                  <a:srgbClr val="FFFFFF"/>
                </a:solidFill>
              </a:rPr>
              <a:t>Uitstelgedrag</a:t>
            </a:r>
          </a:p>
        </p:txBody>
      </p:sp>
      <p:sp>
        <p:nvSpPr>
          <p:cNvPr id="9" name="Ondertitel 8">
            <a:extLst>
              <a:ext uri="{FF2B5EF4-FFF2-40B4-BE49-F238E27FC236}">
                <a16:creationId xmlns:a16="http://schemas.microsoft.com/office/drawing/2014/main" id="{C3904F07-E793-4042-A045-2D3ABF2A721D}"/>
              </a:ext>
            </a:extLst>
          </p:cNvPr>
          <p:cNvSpPr>
            <a:spLocks noGrp="1"/>
          </p:cNvSpPr>
          <p:nvPr>
            <p:ph type="subTitle" idx="1"/>
          </p:nvPr>
        </p:nvSpPr>
        <p:spPr>
          <a:xfrm>
            <a:off x="2891743" y="4229100"/>
            <a:ext cx="6458556" cy="1028700"/>
          </a:xfrm>
        </p:spPr>
        <p:txBody>
          <a:bodyPr>
            <a:normAutofit/>
          </a:bodyPr>
          <a:lstStyle/>
          <a:p>
            <a:pPr algn="ctr"/>
            <a:r>
              <a:rPr lang="nl-NL">
                <a:solidFill>
                  <a:srgbClr val="FFFFFF"/>
                </a:solidFill>
              </a:rPr>
              <a:t>Hoe werkt dat in je hersenen?</a:t>
            </a:r>
          </a:p>
        </p:txBody>
      </p:sp>
    </p:spTree>
    <p:extLst>
      <p:ext uri="{BB962C8B-B14F-4D97-AF65-F5344CB8AC3E}">
        <p14:creationId xmlns:p14="http://schemas.microsoft.com/office/powerpoint/2010/main" val="32923202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400"/>
                                        <p:tgtEl>
                                          <p:spTgt spid="9">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7B641-CD69-48C8-9818-54357E00FF74}"/>
              </a:ext>
            </a:extLst>
          </p:cNvPr>
          <p:cNvSpPr>
            <a:spLocks noGrp="1"/>
          </p:cNvSpPr>
          <p:nvPr>
            <p:ph type="title"/>
          </p:nvPr>
        </p:nvSpPr>
        <p:spPr/>
        <p:txBody>
          <a:bodyPr/>
          <a:lstStyle/>
          <a:p>
            <a:r>
              <a:rPr lang="nl-NL" dirty="0"/>
              <a:t>Experiment</a:t>
            </a:r>
          </a:p>
        </p:txBody>
      </p:sp>
      <p:sp>
        <p:nvSpPr>
          <p:cNvPr id="4" name="Tekstballon: ovaal 3">
            <a:extLst>
              <a:ext uri="{FF2B5EF4-FFF2-40B4-BE49-F238E27FC236}">
                <a16:creationId xmlns:a16="http://schemas.microsoft.com/office/drawing/2014/main" id="{4C934CAB-5B59-48B3-AEFA-D279CDA337CC}"/>
              </a:ext>
            </a:extLst>
          </p:cNvPr>
          <p:cNvSpPr/>
          <p:nvPr/>
        </p:nvSpPr>
        <p:spPr>
          <a:xfrm>
            <a:off x="113373" y="4206241"/>
            <a:ext cx="3445753" cy="20806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kun je in je omgeving aanpassen om te helpen te beginnen met deze gewoonte?</a:t>
            </a:r>
          </a:p>
        </p:txBody>
      </p:sp>
      <p:sp>
        <p:nvSpPr>
          <p:cNvPr id="5" name="Tekstballon: ovaal 4">
            <a:extLst>
              <a:ext uri="{FF2B5EF4-FFF2-40B4-BE49-F238E27FC236}">
                <a16:creationId xmlns:a16="http://schemas.microsoft.com/office/drawing/2014/main" id="{16DFD075-FF1D-43FE-B693-2FD23AB6C35D}"/>
              </a:ext>
            </a:extLst>
          </p:cNvPr>
          <p:cNvSpPr/>
          <p:nvPr/>
        </p:nvSpPr>
        <p:spPr>
          <a:xfrm>
            <a:off x="2498528" y="2144688"/>
            <a:ext cx="3263705" cy="18002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Schrijf 3 dingen op die je kunt doen om het leuker te maken</a:t>
            </a:r>
          </a:p>
        </p:txBody>
      </p:sp>
      <p:sp>
        <p:nvSpPr>
          <p:cNvPr id="6" name="Tekstballon: ovaal 5">
            <a:extLst>
              <a:ext uri="{FF2B5EF4-FFF2-40B4-BE49-F238E27FC236}">
                <a16:creationId xmlns:a16="http://schemas.microsoft.com/office/drawing/2014/main" id="{55E793DC-E890-4284-8B66-2602A98E402E}"/>
              </a:ext>
            </a:extLst>
          </p:cNvPr>
          <p:cNvSpPr/>
          <p:nvPr/>
        </p:nvSpPr>
        <p:spPr>
          <a:xfrm>
            <a:off x="4122665" y="3967089"/>
            <a:ext cx="3755243" cy="21795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Doe de 2 minuten </a:t>
            </a:r>
            <a:r>
              <a:rPr lang="nl-NL" dirty="0" err="1"/>
              <a:t>challenge</a:t>
            </a:r>
            <a:r>
              <a:rPr lang="nl-NL" dirty="0"/>
              <a:t>: ga iets doen waar je geen zin in hebt en zet een timer op 2 minuten. Daarna beluit je door te gaan of niet</a:t>
            </a:r>
          </a:p>
        </p:txBody>
      </p:sp>
      <p:sp>
        <p:nvSpPr>
          <p:cNvPr id="7" name="Tekstballon: ovaal 6">
            <a:extLst>
              <a:ext uri="{FF2B5EF4-FFF2-40B4-BE49-F238E27FC236}">
                <a16:creationId xmlns:a16="http://schemas.microsoft.com/office/drawing/2014/main" id="{43BFFCF1-3F3B-43B2-877A-0AC8E28C9E62}"/>
              </a:ext>
            </a:extLst>
          </p:cNvPr>
          <p:cNvSpPr/>
          <p:nvPr/>
        </p:nvSpPr>
        <p:spPr>
          <a:xfrm>
            <a:off x="8061620" y="3572233"/>
            <a:ext cx="3263705" cy="18002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Schrijf 3 dingen op die voor jou een beloning kunnen zijn</a:t>
            </a:r>
          </a:p>
        </p:txBody>
      </p:sp>
      <p:sp>
        <p:nvSpPr>
          <p:cNvPr id="8" name="Tekstvak 7">
            <a:extLst>
              <a:ext uri="{FF2B5EF4-FFF2-40B4-BE49-F238E27FC236}">
                <a16:creationId xmlns:a16="http://schemas.microsoft.com/office/drawing/2014/main" id="{D964B7DD-F91E-4F28-9747-1AB9E1430445}"/>
              </a:ext>
            </a:extLst>
          </p:cNvPr>
          <p:cNvSpPr txBox="1"/>
          <p:nvPr/>
        </p:nvSpPr>
        <p:spPr>
          <a:xfrm>
            <a:off x="7076049" y="1683023"/>
            <a:ext cx="4249276" cy="923330"/>
          </a:xfrm>
          <a:prstGeom prst="rect">
            <a:avLst/>
          </a:prstGeom>
          <a:noFill/>
        </p:spPr>
        <p:txBody>
          <a:bodyPr wrap="square" rtlCol="0">
            <a:spAutoFit/>
          </a:bodyPr>
          <a:lstStyle/>
          <a:p>
            <a:r>
              <a:rPr lang="nl-NL" dirty="0"/>
              <a:t>Ik weet wat ik ga doen</a:t>
            </a:r>
          </a:p>
          <a:p>
            <a:r>
              <a:rPr lang="nl-NL" dirty="0"/>
              <a:t>Ik weet wanneer ik het ga doen</a:t>
            </a:r>
          </a:p>
          <a:p>
            <a:r>
              <a:rPr lang="nl-NL" dirty="0"/>
              <a:t>Ik weet wat de eerste stap is</a:t>
            </a:r>
          </a:p>
        </p:txBody>
      </p:sp>
    </p:spTree>
    <p:extLst>
      <p:ext uri="{BB962C8B-B14F-4D97-AF65-F5344CB8AC3E}">
        <p14:creationId xmlns:p14="http://schemas.microsoft.com/office/powerpoint/2010/main" val="25076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0AF02-7A9D-45F6-B7C5-45788762317D}"/>
              </a:ext>
            </a:extLst>
          </p:cNvPr>
          <p:cNvSpPr>
            <a:spLocks noGrp="1"/>
          </p:cNvSpPr>
          <p:nvPr>
            <p:ph type="title"/>
          </p:nvPr>
        </p:nvSpPr>
        <p:spPr/>
        <p:txBody>
          <a:bodyPr/>
          <a:lstStyle/>
          <a:p>
            <a:r>
              <a:rPr lang="nl-NL" dirty="0"/>
              <a:t>Drie stemmetjes in je hoofd</a:t>
            </a:r>
          </a:p>
        </p:txBody>
      </p:sp>
      <p:graphicFrame>
        <p:nvGraphicFramePr>
          <p:cNvPr id="4" name="Tabel 4">
            <a:extLst>
              <a:ext uri="{FF2B5EF4-FFF2-40B4-BE49-F238E27FC236}">
                <a16:creationId xmlns:a16="http://schemas.microsoft.com/office/drawing/2014/main" id="{20C4CB1B-70C0-4364-9DF7-134953B37F12}"/>
              </a:ext>
            </a:extLst>
          </p:cNvPr>
          <p:cNvGraphicFramePr>
            <a:graphicFrameLocks noGrp="1"/>
          </p:cNvGraphicFramePr>
          <p:nvPr>
            <p:ph idx="1"/>
            <p:extLst>
              <p:ext uri="{D42A27DB-BD31-4B8C-83A1-F6EECF244321}">
                <p14:modId xmlns:p14="http://schemas.microsoft.com/office/powerpoint/2010/main" val="1989331461"/>
              </p:ext>
            </p:extLst>
          </p:nvPr>
        </p:nvGraphicFramePr>
        <p:xfrm>
          <a:off x="609600" y="2106613"/>
          <a:ext cx="10972797" cy="37084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3705576510"/>
                    </a:ext>
                  </a:extLst>
                </a:gridCol>
                <a:gridCol w="3657599">
                  <a:extLst>
                    <a:ext uri="{9D8B030D-6E8A-4147-A177-3AD203B41FA5}">
                      <a16:colId xmlns:a16="http://schemas.microsoft.com/office/drawing/2014/main" val="429624046"/>
                    </a:ext>
                  </a:extLst>
                </a:gridCol>
                <a:gridCol w="3657599">
                  <a:extLst>
                    <a:ext uri="{9D8B030D-6E8A-4147-A177-3AD203B41FA5}">
                      <a16:colId xmlns:a16="http://schemas.microsoft.com/office/drawing/2014/main" val="3600683360"/>
                    </a:ext>
                  </a:extLst>
                </a:gridCol>
              </a:tblGrid>
              <a:tr h="370840">
                <a:tc>
                  <a:txBody>
                    <a:bodyPr/>
                    <a:lstStyle/>
                    <a:p>
                      <a:r>
                        <a:rPr lang="nl-NL" dirty="0"/>
                        <a:t>De goede beslisser</a:t>
                      </a:r>
                    </a:p>
                  </a:txBody>
                  <a:tcPr/>
                </a:tc>
                <a:tc>
                  <a:txBody>
                    <a:bodyPr/>
                    <a:lstStyle/>
                    <a:p>
                      <a:r>
                        <a:rPr lang="nl-NL" dirty="0"/>
                        <a:t>Het onmiddellijk-plezier aapje</a:t>
                      </a:r>
                    </a:p>
                  </a:txBody>
                  <a:tcPr/>
                </a:tc>
                <a:tc>
                  <a:txBody>
                    <a:bodyPr/>
                    <a:lstStyle/>
                    <a:p>
                      <a:r>
                        <a:rPr lang="nl-NL" dirty="0"/>
                        <a:t>Het paniekmonster</a:t>
                      </a:r>
                    </a:p>
                  </a:txBody>
                  <a:tcPr/>
                </a:tc>
                <a:extLst>
                  <a:ext uri="{0D108BD9-81ED-4DB2-BD59-A6C34878D82A}">
                    <a16:rowId xmlns:a16="http://schemas.microsoft.com/office/drawing/2014/main" val="813411825"/>
                  </a:ext>
                </a:extLst>
              </a:tr>
            </a:tbl>
          </a:graphicData>
        </a:graphic>
      </p:graphicFrame>
      <p:pic>
        <p:nvPicPr>
          <p:cNvPr id="1026" name="Picture 2" descr="Ondeugende Aapje Uit Te Gaan Van Het Hoofd Van Een Man In Meditatie. De Aap  Is Woedend Vraagt ​​om Bananen Met Behulp Van Een Tekstballon. De Man Houdt  Het Mediteren, Half Lachend,">
            <a:extLst>
              <a:ext uri="{FF2B5EF4-FFF2-40B4-BE49-F238E27FC236}">
                <a16:creationId xmlns:a16="http://schemas.microsoft.com/office/drawing/2014/main" id="{9EB2083F-40A8-4EE3-9022-1A3339A0E1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1270" y="2733674"/>
            <a:ext cx="2809459" cy="3950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ster Bang Rennen - Gratis vectorafbeelding op Pixabay">
            <a:extLst>
              <a:ext uri="{FF2B5EF4-FFF2-40B4-BE49-F238E27FC236}">
                <a16:creationId xmlns:a16="http://schemas.microsoft.com/office/drawing/2014/main" id="{70F3CE81-F6C8-480D-9094-B4833DDD7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001" y="3348399"/>
            <a:ext cx="3048000" cy="2732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 mediation vooral voor slimmeriken? | Conflictwerk">
            <a:extLst>
              <a:ext uri="{FF2B5EF4-FFF2-40B4-BE49-F238E27FC236}">
                <a16:creationId xmlns:a16="http://schemas.microsoft.com/office/drawing/2014/main" id="{A61591FA-4E09-4CEA-AD30-402387972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95" y="2733674"/>
            <a:ext cx="3048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1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1" name="Rectangle 140">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3" name="Rectangle 142">
            <a:extLst>
              <a:ext uri="{FF2B5EF4-FFF2-40B4-BE49-F238E27FC236}">
                <a16:creationId xmlns:a16="http://schemas.microsoft.com/office/drawing/2014/main" id="{CBADF073-CA76-4388-BC96-A96CF68D6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1610E345-14D3-4E52-9F5A-C46244917F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49192" cy="6857990"/>
            <a:chOff x="0" y="0"/>
            <a:chExt cx="12149192" cy="6857990"/>
          </a:xfrm>
        </p:grpSpPr>
        <p:sp>
          <p:nvSpPr>
            <p:cNvPr id="146" name="Freeform: Shape 145">
              <a:extLst>
                <a:ext uri="{FF2B5EF4-FFF2-40B4-BE49-F238E27FC236}">
                  <a16:creationId xmlns:a16="http://schemas.microsoft.com/office/drawing/2014/main" id="{ACB78BC1-35B6-4AD7-B0D2-1394CCA23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365266" cy="3696498"/>
            </a:xfrm>
            <a:custGeom>
              <a:avLst/>
              <a:gdLst>
                <a:gd name="connsiteX0" fmla="*/ 2092838 w 4523394"/>
                <a:gd name="connsiteY0" fmla="*/ 3063020 h 3830400"/>
                <a:gd name="connsiteX1" fmla="*/ 2343161 w 4523394"/>
                <a:gd name="connsiteY1" fmla="*/ 3219444 h 3830400"/>
                <a:gd name="connsiteX2" fmla="*/ 2228118 w 4523394"/>
                <a:gd name="connsiteY2" fmla="*/ 3648794 h 3830400"/>
                <a:gd name="connsiteX3" fmla="*/ 1798766 w 4523394"/>
                <a:gd name="connsiteY3" fmla="*/ 3533750 h 3830400"/>
                <a:gd name="connsiteX4" fmla="*/ 1913810 w 4523394"/>
                <a:gd name="connsiteY4" fmla="*/ 3104399 h 3830400"/>
                <a:gd name="connsiteX5" fmla="*/ 2092838 w 4523394"/>
                <a:gd name="connsiteY5" fmla="*/ 3063020 h 3830400"/>
                <a:gd name="connsiteX6" fmla="*/ 4021903 w 4523394"/>
                <a:gd name="connsiteY6" fmla="*/ 1290343 h 3830400"/>
                <a:gd name="connsiteX7" fmla="*/ 4399099 w 4523394"/>
                <a:gd name="connsiteY7" fmla="*/ 1526047 h 3830400"/>
                <a:gd name="connsiteX8" fmla="*/ 4225746 w 4523394"/>
                <a:gd name="connsiteY8" fmla="*/ 2173007 h 3830400"/>
                <a:gd name="connsiteX9" fmla="*/ 3578786 w 4523394"/>
                <a:gd name="connsiteY9" fmla="*/ 1999655 h 3830400"/>
                <a:gd name="connsiteX10" fmla="*/ 3752138 w 4523394"/>
                <a:gd name="connsiteY10" fmla="*/ 1352694 h 3830400"/>
                <a:gd name="connsiteX11" fmla="*/ 4021903 w 4523394"/>
                <a:gd name="connsiteY11" fmla="*/ 1290343 h 3830400"/>
                <a:gd name="connsiteX12" fmla="*/ 0 w 4523394"/>
                <a:gd name="connsiteY12" fmla="*/ 0 h 3830400"/>
                <a:gd name="connsiteX13" fmla="*/ 4496979 w 4523394"/>
                <a:gd name="connsiteY13" fmla="*/ 0 h 3830400"/>
                <a:gd name="connsiteX14" fmla="*/ 4503678 w 4523394"/>
                <a:gd name="connsiteY14" fmla="*/ 25146 h 3830400"/>
                <a:gd name="connsiteX15" fmla="*/ 4424081 w 4523394"/>
                <a:gd name="connsiteY15" fmla="*/ 648848 h 3830400"/>
                <a:gd name="connsiteX16" fmla="*/ 3172963 w 4523394"/>
                <a:gd name="connsiteY16" fmla="*/ 1488410 h 3830400"/>
                <a:gd name="connsiteX17" fmla="*/ 3391126 w 4523394"/>
                <a:gd name="connsiteY17" fmla="*/ 2327151 h 3830400"/>
                <a:gd name="connsiteX18" fmla="*/ 4247887 w 4523394"/>
                <a:gd name="connsiteY18" fmla="*/ 2883393 h 3830400"/>
                <a:gd name="connsiteX19" fmla="*/ 4101114 w 4523394"/>
                <a:gd name="connsiteY19" fmla="*/ 3673646 h 3830400"/>
                <a:gd name="connsiteX20" fmla="*/ 4003376 w 4523394"/>
                <a:gd name="connsiteY20" fmla="*/ 3745292 h 3830400"/>
                <a:gd name="connsiteX21" fmla="*/ 4003825 w 4523394"/>
                <a:gd name="connsiteY21" fmla="*/ 3745865 h 3830400"/>
                <a:gd name="connsiteX22" fmla="*/ 3392396 w 4523394"/>
                <a:gd name="connsiteY22" fmla="*/ 3797004 h 3830400"/>
                <a:gd name="connsiteX23" fmla="*/ 2569691 w 4523394"/>
                <a:gd name="connsiteY23" fmla="*/ 3015770 h 3830400"/>
                <a:gd name="connsiteX24" fmla="*/ 1724277 w 4523394"/>
                <a:gd name="connsiteY24" fmla="*/ 2873737 h 3830400"/>
                <a:gd name="connsiteX25" fmla="*/ 523060 w 4523394"/>
                <a:gd name="connsiteY25" fmla="*/ 3653103 h 3830400"/>
                <a:gd name="connsiteX26" fmla="*/ 8341 w 4523394"/>
                <a:gd name="connsiteY26" fmla="*/ 3554360 h 3830400"/>
                <a:gd name="connsiteX27" fmla="*/ 0 w 4523394"/>
                <a:gd name="connsiteY27" fmla="*/ 3549611 h 38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23394" h="3830400">
                  <a:moveTo>
                    <a:pt x="2092838" y="3063020"/>
                  </a:moveTo>
                  <a:cubicBezTo>
                    <a:pt x="2193485" y="3070133"/>
                    <a:pt x="2288915" y="3125487"/>
                    <a:pt x="2343161" y="3219444"/>
                  </a:cubicBezTo>
                  <a:cubicBezTo>
                    <a:pt x="2429954" y="3369774"/>
                    <a:pt x="2378449" y="3562000"/>
                    <a:pt x="2228118" y="3648794"/>
                  </a:cubicBezTo>
                  <a:cubicBezTo>
                    <a:pt x="2077786" y="3735588"/>
                    <a:pt x="1885559" y="3684081"/>
                    <a:pt x="1798766" y="3533750"/>
                  </a:cubicBezTo>
                  <a:cubicBezTo>
                    <a:pt x="1711974" y="3383419"/>
                    <a:pt x="1763479" y="3191193"/>
                    <a:pt x="1913810" y="3104399"/>
                  </a:cubicBezTo>
                  <a:cubicBezTo>
                    <a:pt x="1970185" y="3071852"/>
                    <a:pt x="2032451" y="3058753"/>
                    <a:pt x="2092838" y="3063020"/>
                  </a:cubicBezTo>
                  <a:close/>
                  <a:moveTo>
                    <a:pt x="4021903" y="1290343"/>
                  </a:moveTo>
                  <a:cubicBezTo>
                    <a:pt x="4173560" y="1301062"/>
                    <a:pt x="4317359" y="1384470"/>
                    <a:pt x="4399099" y="1526047"/>
                  </a:cubicBezTo>
                  <a:cubicBezTo>
                    <a:pt x="4529882" y="1752570"/>
                    <a:pt x="4452269" y="2042224"/>
                    <a:pt x="4225746" y="2173007"/>
                  </a:cubicBezTo>
                  <a:cubicBezTo>
                    <a:pt x="3999223" y="2303790"/>
                    <a:pt x="3709569" y="2226178"/>
                    <a:pt x="3578786" y="1999655"/>
                  </a:cubicBezTo>
                  <a:cubicBezTo>
                    <a:pt x="3448003" y="1773132"/>
                    <a:pt x="3525615" y="1483478"/>
                    <a:pt x="3752138" y="1352694"/>
                  </a:cubicBezTo>
                  <a:cubicBezTo>
                    <a:pt x="3837084" y="1303651"/>
                    <a:pt x="3930908" y="1283912"/>
                    <a:pt x="4021903" y="1290343"/>
                  </a:cubicBezTo>
                  <a:close/>
                  <a:moveTo>
                    <a:pt x="0" y="0"/>
                  </a:moveTo>
                  <a:lnTo>
                    <a:pt x="4496979" y="0"/>
                  </a:lnTo>
                  <a:lnTo>
                    <a:pt x="4503678" y="25146"/>
                  </a:lnTo>
                  <a:cubicBezTo>
                    <a:pt x="4545364" y="235150"/>
                    <a:pt x="4521916" y="466040"/>
                    <a:pt x="4424081" y="648848"/>
                  </a:cubicBezTo>
                  <a:cubicBezTo>
                    <a:pt x="4135114" y="1187460"/>
                    <a:pt x="3356321" y="1009462"/>
                    <a:pt x="3172963" y="1488410"/>
                  </a:cubicBezTo>
                  <a:cubicBezTo>
                    <a:pt x="3063420" y="1774578"/>
                    <a:pt x="3226876" y="2135329"/>
                    <a:pt x="3391126" y="2327151"/>
                  </a:cubicBezTo>
                  <a:cubicBezTo>
                    <a:pt x="3703899" y="2692408"/>
                    <a:pt x="4080095" y="2564143"/>
                    <a:pt x="4247887" y="2883393"/>
                  </a:cubicBezTo>
                  <a:cubicBezTo>
                    <a:pt x="4372467" y="3120590"/>
                    <a:pt x="4314876" y="3477586"/>
                    <a:pt x="4101114" y="3673646"/>
                  </a:cubicBezTo>
                  <a:cubicBezTo>
                    <a:pt x="4071248" y="3700994"/>
                    <a:pt x="4038507" y="3725009"/>
                    <a:pt x="4003376" y="3745292"/>
                  </a:cubicBezTo>
                  <a:lnTo>
                    <a:pt x="4003825" y="3745865"/>
                  </a:lnTo>
                  <a:cubicBezTo>
                    <a:pt x="3767079" y="3882551"/>
                    <a:pt x="3480891" y="3817248"/>
                    <a:pt x="3392396" y="3797004"/>
                  </a:cubicBezTo>
                  <a:cubicBezTo>
                    <a:pt x="2974033" y="3701486"/>
                    <a:pt x="3010744" y="3267137"/>
                    <a:pt x="2569691" y="3015770"/>
                  </a:cubicBezTo>
                  <a:cubicBezTo>
                    <a:pt x="2538732" y="2997977"/>
                    <a:pt x="2156724" y="2787303"/>
                    <a:pt x="1724277" y="2873737"/>
                  </a:cubicBezTo>
                  <a:cubicBezTo>
                    <a:pt x="1105663" y="2997269"/>
                    <a:pt x="1057399" y="3593444"/>
                    <a:pt x="523060" y="3653103"/>
                  </a:cubicBezTo>
                  <a:cubicBezTo>
                    <a:pt x="354178" y="3671957"/>
                    <a:pt x="170589" y="3633468"/>
                    <a:pt x="8341" y="3554360"/>
                  </a:cubicBezTo>
                  <a:lnTo>
                    <a:pt x="0" y="35496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50F320E2-4ED4-4941-BE26-A15CC5F3F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65114" y="0"/>
              <a:ext cx="6038273" cy="3097732"/>
            </a:xfrm>
            <a:custGeom>
              <a:avLst/>
              <a:gdLst>
                <a:gd name="connsiteX0" fmla="*/ 5547548 w 6722672"/>
                <a:gd name="connsiteY0" fmla="*/ 2134514 h 3448840"/>
                <a:gd name="connsiteX1" fmla="*/ 5964992 w 6722672"/>
                <a:gd name="connsiteY1" fmla="*/ 2551958 h 3448840"/>
                <a:gd name="connsiteX2" fmla="*/ 5547548 w 6722672"/>
                <a:gd name="connsiteY2" fmla="*/ 2969402 h 3448840"/>
                <a:gd name="connsiteX3" fmla="*/ 5130104 w 6722672"/>
                <a:gd name="connsiteY3" fmla="*/ 2551958 h 3448840"/>
                <a:gd name="connsiteX4" fmla="*/ 5547548 w 6722672"/>
                <a:gd name="connsiteY4" fmla="*/ 2134514 h 3448840"/>
                <a:gd name="connsiteX5" fmla="*/ 302150 w 6722672"/>
                <a:gd name="connsiteY5" fmla="*/ 135172 h 3448840"/>
                <a:gd name="connsiteX6" fmla="*/ 604300 w 6722672"/>
                <a:gd name="connsiteY6" fmla="*/ 437322 h 3448840"/>
                <a:gd name="connsiteX7" fmla="*/ 302150 w 6722672"/>
                <a:gd name="connsiteY7" fmla="*/ 739472 h 3448840"/>
                <a:gd name="connsiteX8" fmla="*/ 0 w 6722672"/>
                <a:gd name="connsiteY8" fmla="*/ 437322 h 3448840"/>
                <a:gd name="connsiteX9" fmla="*/ 302150 w 6722672"/>
                <a:gd name="connsiteY9" fmla="*/ 135172 h 3448840"/>
                <a:gd name="connsiteX10" fmla="*/ 956483 w 6722672"/>
                <a:gd name="connsiteY10" fmla="*/ 0 h 3448840"/>
                <a:gd name="connsiteX11" fmla="*/ 6439634 w 6722672"/>
                <a:gd name="connsiteY11" fmla="*/ 0 h 3448840"/>
                <a:gd name="connsiteX12" fmla="*/ 6441638 w 6722672"/>
                <a:gd name="connsiteY12" fmla="*/ 4313 h 3448840"/>
                <a:gd name="connsiteX13" fmla="*/ 6512126 w 6722672"/>
                <a:gd name="connsiteY13" fmla="*/ 119128 h 3448840"/>
                <a:gd name="connsiteX14" fmla="*/ 6710318 w 6722672"/>
                <a:gd name="connsiteY14" fmla="*/ 964111 h 3448840"/>
                <a:gd name="connsiteX15" fmla="*/ 5498146 w 6722672"/>
                <a:gd name="connsiteY15" fmla="*/ 1984255 h 3448840"/>
                <a:gd name="connsiteX16" fmla="*/ 5459823 w 6722672"/>
                <a:gd name="connsiteY16" fmla="*/ 1982534 h 3448840"/>
                <a:gd name="connsiteX17" fmla="*/ 5015906 w 6722672"/>
                <a:gd name="connsiteY17" fmla="*/ 2358230 h 3448840"/>
                <a:gd name="connsiteX18" fmla="*/ 5014314 w 6722672"/>
                <a:gd name="connsiteY18" fmla="*/ 2374494 h 3448840"/>
                <a:gd name="connsiteX19" fmla="*/ 4570014 w 6722672"/>
                <a:gd name="connsiteY19" fmla="*/ 3190602 h 3448840"/>
                <a:gd name="connsiteX20" fmla="*/ 2897715 w 6722672"/>
                <a:gd name="connsiteY20" fmla="*/ 2998808 h 3448840"/>
                <a:gd name="connsiteX21" fmla="*/ 2271420 w 6722672"/>
                <a:gd name="connsiteY21" fmla="*/ 2649360 h 3448840"/>
                <a:gd name="connsiteX22" fmla="*/ 2254804 w 6722672"/>
                <a:gd name="connsiteY22" fmla="*/ 2647733 h 3448840"/>
                <a:gd name="connsiteX23" fmla="*/ 714444 w 6722672"/>
                <a:gd name="connsiteY23" fmla="*/ 759977 h 3448840"/>
                <a:gd name="connsiteX24" fmla="*/ 901940 w 6722672"/>
                <a:gd name="connsiteY24" fmla="*/ 91732 h 34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2672" h="3448840">
                  <a:moveTo>
                    <a:pt x="5547548" y="2134514"/>
                  </a:moveTo>
                  <a:cubicBezTo>
                    <a:pt x="5778096" y="2134514"/>
                    <a:pt x="5964992" y="2321410"/>
                    <a:pt x="5964992" y="2551958"/>
                  </a:cubicBezTo>
                  <a:cubicBezTo>
                    <a:pt x="5964992" y="2782506"/>
                    <a:pt x="5778096" y="2969402"/>
                    <a:pt x="5547548" y="2969402"/>
                  </a:cubicBezTo>
                  <a:cubicBezTo>
                    <a:pt x="5317000" y="2969402"/>
                    <a:pt x="5130104" y="2782506"/>
                    <a:pt x="5130104" y="2551958"/>
                  </a:cubicBezTo>
                  <a:cubicBezTo>
                    <a:pt x="5130104" y="2321410"/>
                    <a:pt x="5317000" y="2134514"/>
                    <a:pt x="5547548" y="2134514"/>
                  </a:cubicBezTo>
                  <a:close/>
                  <a:moveTo>
                    <a:pt x="302150" y="135172"/>
                  </a:moveTo>
                  <a:cubicBezTo>
                    <a:pt x="469023" y="135172"/>
                    <a:pt x="604300" y="270449"/>
                    <a:pt x="604300" y="437322"/>
                  </a:cubicBezTo>
                  <a:cubicBezTo>
                    <a:pt x="604300" y="604195"/>
                    <a:pt x="469023" y="739472"/>
                    <a:pt x="302150" y="739472"/>
                  </a:cubicBezTo>
                  <a:cubicBezTo>
                    <a:pt x="135277" y="739472"/>
                    <a:pt x="0" y="604195"/>
                    <a:pt x="0" y="437322"/>
                  </a:cubicBezTo>
                  <a:cubicBezTo>
                    <a:pt x="0" y="270449"/>
                    <a:pt x="135277" y="135172"/>
                    <a:pt x="302150" y="135172"/>
                  </a:cubicBezTo>
                  <a:close/>
                  <a:moveTo>
                    <a:pt x="956483" y="0"/>
                  </a:moveTo>
                  <a:lnTo>
                    <a:pt x="6439634" y="0"/>
                  </a:lnTo>
                  <a:lnTo>
                    <a:pt x="6441638" y="4313"/>
                  </a:lnTo>
                  <a:cubicBezTo>
                    <a:pt x="6462766" y="43682"/>
                    <a:pt x="6486273" y="82026"/>
                    <a:pt x="6512126" y="119128"/>
                  </a:cubicBezTo>
                  <a:cubicBezTo>
                    <a:pt x="6682654" y="365619"/>
                    <a:pt x="6753475" y="667526"/>
                    <a:pt x="6710318" y="964111"/>
                  </a:cubicBezTo>
                  <a:cubicBezTo>
                    <a:pt x="6624945" y="1559406"/>
                    <a:pt x="6099349" y="2002055"/>
                    <a:pt x="5498146" y="1984255"/>
                  </a:cubicBezTo>
                  <a:cubicBezTo>
                    <a:pt x="5485294" y="1983880"/>
                    <a:pt x="5472460" y="1983330"/>
                    <a:pt x="5459823" y="1982534"/>
                  </a:cubicBezTo>
                  <a:cubicBezTo>
                    <a:pt x="5235441" y="1968781"/>
                    <a:pt x="5034740" y="2134256"/>
                    <a:pt x="5015906" y="2358230"/>
                  </a:cubicBezTo>
                  <a:cubicBezTo>
                    <a:pt x="5015376" y="2363651"/>
                    <a:pt x="5014845" y="2369072"/>
                    <a:pt x="5014314" y="2374494"/>
                  </a:cubicBezTo>
                  <a:cubicBezTo>
                    <a:pt x="4982892" y="2695498"/>
                    <a:pt x="4822530" y="2990006"/>
                    <a:pt x="4570014" y="3190602"/>
                  </a:cubicBezTo>
                  <a:cubicBezTo>
                    <a:pt x="4055231" y="3599420"/>
                    <a:pt x="3306556" y="3513556"/>
                    <a:pt x="2897715" y="2998808"/>
                  </a:cubicBezTo>
                  <a:cubicBezTo>
                    <a:pt x="2743403" y="2804020"/>
                    <a:pt x="2518232" y="2678357"/>
                    <a:pt x="2271420" y="2649360"/>
                  </a:cubicBezTo>
                  <a:lnTo>
                    <a:pt x="2254804" y="2647733"/>
                  </a:lnTo>
                  <a:cubicBezTo>
                    <a:pt x="1324701" y="2530470"/>
                    <a:pt x="642650" y="1694532"/>
                    <a:pt x="714444" y="759977"/>
                  </a:cubicBezTo>
                  <a:cubicBezTo>
                    <a:pt x="732434" y="523093"/>
                    <a:pt x="797485" y="296626"/>
                    <a:pt x="901940" y="917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48" name="Freeform: Shape 147">
              <a:extLst>
                <a:ext uri="{FF2B5EF4-FFF2-40B4-BE49-F238E27FC236}">
                  <a16:creationId xmlns:a16="http://schemas.microsoft.com/office/drawing/2014/main" id="{20DF0250-356B-4B3B-B2B0-30A519B4D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19519" y="3633745"/>
              <a:ext cx="3929673" cy="3224245"/>
            </a:xfrm>
            <a:custGeom>
              <a:avLst/>
              <a:gdLst>
                <a:gd name="connsiteX0" fmla="*/ 346405 w 4029186"/>
                <a:gd name="connsiteY0" fmla="*/ 3203175 h 3305894"/>
                <a:gd name="connsiteX1" fmla="*/ 587827 w 4029186"/>
                <a:gd name="connsiteY1" fmla="*/ 3303175 h 3305894"/>
                <a:gd name="connsiteX2" fmla="*/ 590070 w 4029186"/>
                <a:gd name="connsiteY2" fmla="*/ 3305894 h 3305894"/>
                <a:gd name="connsiteX3" fmla="*/ 102740 w 4029186"/>
                <a:gd name="connsiteY3" fmla="*/ 3305894 h 3305894"/>
                <a:gd name="connsiteX4" fmla="*/ 104983 w 4029186"/>
                <a:gd name="connsiteY4" fmla="*/ 3303175 h 3305894"/>
                <a:gd name="connsiteX5" fmla="*/ 346405 w 4029186"/>
                <a:gd name="connsiteY5" fmla="*/ 3203175 h 3305894"/>
                <a:gd name="connsiteX6" fmla="*/ 1627419 w 4029186"/>
                <a:gd name="connsiteY6" fmla="*/ 372 h 3305894"/>
                <a:gd name="connsiteX7" fmla="*/ 2742608 w 4029186"/>
                <a:gd name="connsiteY7" fmla="*/ 400991 h 3305894"/>
                <a:gd name="connsiteX8" fmla="*/ 3324237 w 4029186"/>
                <a:gd name="connsiteY8" fmla="*/ 466898 h 3305894"/>
                <a:gd name="connsiteX9" fmla="*/ 3708770 w 4029186"/>
                <a:gd name="connsiteY9" fmla="*/ 335631 h 3305894"/>
                <a:gd name="connsiteX10" fmla="*/ 3991753 w 4029186"/>
                <a:gd name="connsiteY10" fmla="*/ 308955 h 3305894"/>
                <a:gd name="connsiteX11" fmla="*/ 4029186 w 4029186"/>
                <a:gd name="connsiteY11" fmla="*/ 310912 h 3305894"/>
                <a:gd name="connsiteX12" fmla="*/ 4029186 w 4029186"/>
                <a:gd name="connsiteY12" fmla="*/ 3305894 h 3305894"/>
                <a:gd name="connsiteX13" fmla="*/ 884587 w 4029186"/>
                <a:gd name="connsiteY13" fmla="*/ 3305894 h 3305894"/>
                <a:gd name="connsiteX14" fmla="*/ 859820 w 4029186"/>
                <a:gd name="connsiteY14" fmla="*/ 3218117 h 3305894"/>
                <a:gd name="connsiteX15" fmla="*/ 683456 w 4029186"/>
                <a:gd name="connsiteY15" fmla="*/ 2999159 h 3305894"/>
                <a:gd name="connsiteX16" fmla="*/ 163 w 4029186"/>
                <a:gd name="connsiteY16" fmla="*/ 1662565 h 3305894"/>
                <a:gd name="connsiteX17" fmla="*/ 874242 w 4029186"/>
                <a:gd name="connsiteY17" fmla="*/ 195637 h 3305894"/>
                <a:gd name="connsiteX18" fmla="*/ 1627419 w 4029186"/>
                <a:gd name="connsiteY18" fmla="*/ 372 h 330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9186" h="3305894">
                  <a:moveTo>
                    <a:pt x="346405" y="3203175"/>
                  </a:moveTo>
                  <a:cubicBezTo>
                    <a:pt x="440686" y="3203175"/>
                    <a:pt x="526042" y="3241390"/>
                    <a:pt x="587827" y="3303175"/>
                  </a:cubicBezTo>
                  <a:lnTo>
                    <a:pt x="590070" y="3305894"/>
                  </a:lnTo>
                  <a:lnTo>
                    <a:pt x="102740" y="3305894"/>
                  </a:lnTo>
                  <a:lnTo>
                    <a:pt x="104983" y="3303175"/>
                  </a:lnTo>
                  <a:cubicBezTo>
                    <a:pt x="166768" y="3241390"/>
                    <a:pt x="252124" y="3203175"/>
                    <a:pt x="346405" y="3203175"/>
                  </a:cubicBezTo>
                  <a:close/>
                  <a:moveTo>
                    <a:pt x="1627419" y="372"/>
                  </a:moveTo>
                  <a:cubicBezTo>
                    <a:pt x="2042656" y="-8435"/>
                    <a:pt x="2438248" y="139965"/>
                    <a:pt x="2742608" y="400991"/>
                  </a:cubicBezTo>
                  <a:cubicBezTo>
                    <a:pt x="2904491" y="539816"/>
                    <a:pt x="3133918" y="563187"/>
                    <a:pt x="3324237" y="466898"/>
                  </a:cubicBezTo>
                  <a:cubicBezTo>
                    <a:pt x="3445689" y="405572"/>
                    <a:pt x="3575165" y="361394"/>
                    <a:pt x="3708770" y="335631"/>
                  </a:cubicBezTo>
                  <a:cubicBezTo>
                    <a:pt x="3803598" y="317236"/>
                    <a:pt x="3898284" y="308571"/>
                    <a:pt x="3991753" y="308955"/>
                  </a:cubicBezTo>
                  <a:lnTo>
                    <a:pt x="4029186" y="310912"/>
                  </a:lnTo>
                  <a:lnTo>
                    <a:pt x="4029186" y="3305894"/>
                  </a:lnTo>
                  <a:lnTo>
                    <a:pt x="884587" y="3305894"/>
                  </a:lnTo>
                  <a:lnTo>
                    <a:pt x="859820" y="3218117"/>
                  </a:lnTo>
                  <a:cubicBezTo>
                    <a:pt x="822417" y="3132316"/>
                    <a:pt x="761827" y="3056223"/>
                    <a:pt x="683456" y="2999159"/>
                  </a:cubicBezTo>
                  <a:cubicBezTo>
                    <a:pt x="281551" y="2706475"/>
                    <a:pt x="7954" y="2232508"/>
                    <a:pt x="163" y="1662565"/>
                  </a:cubicBezTo>
                  <a:cubicBezTo>
                    <a:pt x="-8484" y="1048683"/>
                    <a:pt x="328916" y="477571"/>
                    <a:pt x="874242" y="195637"/>
                  </a:cubicBezTo>
                  <a:cubicBezTo>
                    <a:pt x="1122064" y="67534"/>
                    <a:pt x="1378278" y="5656"/>
                    <a:pt x="1627419"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BF0541AE-663A-4102-A140-C38104DFCE3A}"/>
              </a:ext>
            </a:extLst>
          </p:cNvPr>
          <p:cNvSpPr>
            <a:spLocks noGrp="1"/>
          </p:cNvSpPr>
          <p:nvPr>
            <p:ph type="title"/>
          </p:nvPr>
        </p:nvSpPr>
        <p:spPr>
          <a:xfrm>
            <a:off x="609600" y="3949504"/>
            <a:ext cx="7043849" cy="1035964"/>
          </a:xfrm>
        </p:spPr>
        <p:txBody>
          <a:bodyPr vert="horz" lIns="91440" tIns="45720" rIns="91440" bIns="45720" rtlCol="0" anchor="ctr">
            <a:normAutofit/>
          </a:bodyPr>
          <a:lstStyle/>
          <a:p>
            <a:r>
              <a:rPr lang="en-US" sz="5400"/>
              <a:t>De goede beslisser</a:t>
            </a:r>
          </a:p>
        </p:txBody>
      </p:sp>
      <p:sp>
        <p:nvSpPr>
          <p:cNvPr id="3" name="Tijdelijke aanduiding voor inhoud 2">
            <a:extLst>
              <a:ext uri="{FF2B5EF4-FFF2-40B4-BE49-F238E27FC236}">
                <a16:creationId xmlns:a16="http://schemas.microsoft.com/office/drawing/2014/main" id="{BCCA88B9-684B-402D-87D9-D199C7D490D3}"/>
              </a:ext>
            </a:extLst>
          </p:cNvPr>
          <p:cNvSpPr>
            <a:spLocks noGrp="1"/>
          </p:cNvSpPr>
          <p:nvPr>
            <p:ph idx="1"/>
          </p:nvPr>
        </p:nvSpPr>
        <p:spPr>
          <a:xfrm>
            <a:off x="609600" y="5103214"/>
            <a:ext cx="7023028" cy="907971"/>
          </a:xfrm>
        </p:spPr>
        <p:txBody>
          <a:bodyPr vert="horz" lIns="91440" tIns="45720" rIns="91440" bIns="45720" rtlCol="0" anchor="ctr">
            <a:normAutofit/>
          </a:bodyPr>
          <a:lstStyle/>
          <a:p>
            <a:r>
              <a:rPr lang="en-US"/>
              <a:t>De stem die precies weet wat je op dit moment zou moeten doen</a:t>
            </a:r>
          </a:p>
        </p:txBody>
      </p:sp>
      <p:pic>
        <p:nvPicPr>
          <p:cNvPr id="4" name="Picture 6" descr="Is mediation vooral voor slimmeriken? | Conflictwerk">
            <a:extLst>
              <a:ext uri="{FF2B5EF4-FFF2-40B4-BE49-F238E27FC236}">
                <a16:creationId xmlns:a16="http://schemas.microsoft.com/office/drawing/2014/main" id="{A5914817-451D-4E44-A1A8-AD1861C2F7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758" y="253006"/>
            <a:ext cx="1683111" cy="21880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geruimd staat netjes.">
            <a:extLst>
              <a:ext uri="{FF2B5EF4-FFF2-40B4-BE49-F238E27FC236}">
                <a16:creationId xmlns:a16="http://schemas.microsoft.com/office/drawing/2014/main" id="{845AC9BB-6FE5-4217-944A-E1259DFD52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87537" y="327400"/>
            <a:ext cx="2188045" cy="2039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KT Toetsen | Onderwijsenzo.jouwweb.nl">
            <a:extLst>
              <a:ext uri="{FF2B5EF4-FFF2-40B4-BE49-F238E27FC236}">
                <a16:creationId xmlns:a16="http://schemas.microsoft.com/office/drawing/2014/main" id="{D0476503-34B8-4E77-9BC7-68E88421E7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94590" y="4514970"/>
            <a:ext cx="2188045" cy="185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5" name="Rectangle 74">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7" name="Rectangle 76">
            <a:extLst>
              <a:ext uri="{FF2B5EF4-FFF2-40B4-BE49-F238E27FC236}">
                <a16:creationId xmlns:a16="http://schemas.microsoft.com/office/drawing/2014/main" id="{43DC501F-F729-47F2-9B50-962D2CC0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395418A-9082-4DB2-A038-C8F352143D8E}"/>
              </a:ext>
            </a:extLst>
          </p:cNvPr>
          <p:cNvSpPr>
            <a:spLocks noGrp="1"/>
          </p:cNvSpPr>
          <p:nvPr>
            <p:ph type="title"/>
          </p:nvPr>
        </p:nvSpPr>
        <p:spPr>
          <a:xfrm>
            <a:off x="609600" y="634701"/>
            <a:ext cx="6146202" cy="2368866"/>
          </a:xfrm>
        </p:spPr>
        <p:txBody>
          <a:bodyPr vert="horz" lIns="91440" tIns="45720" rIns="91440" bIns="45720" rtlCol="0" anchor="ctr">
            <a:normAutofit/>
          </a:bodyPr>
          <a:lstStyle/>
          <a:p>
            <a:r>
              <a:rPr lang="en-US" sz="5400"/>
              <a:t>Het onmiddellijk-plezier aapje</a:t>
            </a:r>
          </a:p>
        </p:txBody>
      </p:sp>
      <p:sp>
        <p:nvSpPr>
          <p:cNvPr id="3" name="Tijdelijke aanduiding voor inhoud 2">
            <a:extLst>
              <a:ext uri="{FF2B5EF4-FFF2-40B4-BE49-F238E27FC236}">
                <a16:creationId xmlns:a16="http://schemas.microsoft.com/office/drawing/2014/main" id="{DC2B7178-AEC4-4A5A-B832-2F1A79E2875A}"/>
              </a:ext>
            </a:extLst>
          </p:cNvPr>
          <p:cNvSpPr>
            <a:spLocks noGrp="1"/>
          </p:cNvSpPr>
          <p:nvPr>
            <p:ph idx="1"/>
          </p:nvPr>
        </p:nvSpPr>
        <p:spPr>
          <a:xfrm>
            <a:off x="6298284" y="4907756"/>
            <a:ext cx="5284115" cy="1247784"/>
          </a:xfrm>
        </p:spPr>
        <p:txBody>
          <a:bodyPr vert="horz" lIns="91440" tIns="45720" rIns="91440" bIns="45720" rtlCol="0" anchor="ctr">
            <a:normAutofit/>
          </a:bodyPr>
          <a:lstStyle/>
          <a:p>
            <a:r>
              <a:rPr lang="en-US"/>
              <a:t>Wil alleen maar dingen die nu plezier opleveren</a:t>
            </a:r>
          </a:p>
        </p:txBody>
      </p:sp>
      <p:pic>
        <p:nvPicPr>
          <p:cNvPr id="3074" name="Picture 2" descr="De &amp;#39;moeilijke&amp;#39; groep - vervolg | Klasse(n)Kracht">
            <a:extLst>
              <a:ext uri="{FF2B5EF4-FFF2-40B4-BE49-F238E27FC236}">
                <a16:creationId xmlns:a16="http://schemas.microsoft.com/office/drawing/2014/main" id="{EF1C2785-9F31-495C-A59C-E10DCA0B84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60" b="-2"/>
          <a:stretch/>
        </p:blipFill>
        <p:spPr bwMode="auto">
          <a:xfrm>
            <a:off x="-8" y="3204376"/>
            <a:ext cx="5893716" cy="3653620"/>
          </a:xfrm>
          <a:custGeom>
            <a:avLst/>
            <a:gdLst/>
            <a:ahLst/>
            <a:cxnLst/>
            <a:rect l="l" t="t" r="r" b="b"/>
            <a:pathLst>
              <a:path w="6361079" h="3943347">
                <a:moveTo>
                  <a:pt x="521474" y="414420"/>
                </a:moveTo>
                <a:cubicBezTo>
                  <a:pt x="604087" y="416876"/>
                  <a:pt x="680773" y="462341"/>
                  <a:pt x="722249" y="543640"/>
                </a:cubicBezTo>
                <a:cubicBezTo>
                  <a:pt x="788608" y="673720"/>
                  <a:pt x="739700" y="846277"/>
                  <a:pt x="613008" y="929058"/>
                </a:cubicBezTo>
                <a:cubicBezTo>
                  <a:pt x="581335" y="949753"/>
                  <a:pt x="547799" y="962878"/>
                  <a:pt x="514274" y="968891"/>
                </a:cubicBezTo>
                <a:cubicBezTo>
                  <a:pt x="489130" y="973403"/>
                  <a:pt x="463992" y="973912"/>
                  <a:pt x="439653" y="970617"/>
                </a:cubicBezTo>
                <a:cubicBezTo>
                  <a:pt x="366631" y="960729"/>
                  <a:pt x="300784" y="916586"/>
                  <a:pt x="263455" y="843416"/>
                </a:cubicBezTo>
                <a:cubicBezTo>
                  <a:pt x="197095" y="713337"/>
                  <a:pt x="246004" y="540779"/>
                  <a:pt x="372696" y="457999"/>
                </a:cubicBezTo>
                <a:cubicBezTo>
                  <a:pt x="420205" y="426956"/>
                  <a:pt x="471906" y="412946"/>
                  <a:pt x="521474" y="414420"/>
                </a:cubicBezTo>
                <a:close/>
                <a:moveTo>
                  <a:pt x="988185" y="281716"/>
                </a:moveTo>
                <a:cubicBezTo>
                  <a:pt x="1037936" y="272792"/>
                  <a:pt x="1087637" y="295525"/>
                  <a:pt x="1112257" y="343785"/>
                </a:cubicBezTo>
                <a:cubicBezTo>
                  <a:pt x="1145083" y="408130"/>
                  <a:pt x="1120890" y="493488"/>
                  <a:pt x="1058219" y="534438"/>
                </a:cubicBezTo>
                <a:cubicBezTo>
                  <a:pt x="1042551" y="544675"/>
                  <a:pt x="1025962" y="551167"/>
                  <a:pt x="1009378" y="554142"/>
                </a:cubicBezTo>
                <a:cubicBezTo>
                  <a:pt x="992795" y="557117"/>
                  <a:pt x="976216" y="556574"/>
                  <a:pt x="960571" y="552740"/>
                </a:cubicBezTo>
                <a:cubicBezTo>
                  <a:pt x="929280" y="545075"/>
                  <a:pt x="901719" y="524246"/>
                  <a:pt x="885306" y="492074"/>
                </a:cubicBezTo>
                <a:cubicBezTo>
                  <a:pt x="852480" y="427728"/>
                  <a:pt x="876674" y="342369"/>
                  <a:pt x="939345" y="301420"/>
                </a:cubicBezTo>
                <a:cubicBezTo>
                  <a:pt x="955012" y="291183"/>
                  <a:pt x="971601" y="284691"/>
                  <a:pt x="988185" y="281716"/>
                </a:cubicBezTo>
                <a:close/>
                <a:moveTo>
                  <a:pt x="5006427" y="845"/>
                </a:moveTo>
                <a:cubicBezTo>
                  <a:pt x="5347805" y="-11751"/>
                  <a:pt x="5676540" y="116155"/>
                  <a:pt x="5981087" y="410490"/>
                </a:cubicBezTo>
                <a:cubicBezTo>
                  <a:pt x="6412348" y="827687"/>
                  <a:pt x="6605759" y="1875951"/>
                  <a:pt x="5850729" y="2477646"/>
                </a:cubicBezTo>
                <a:cubicBezTo>
                  <a:pt x="5675883" y="2617020"/>
                  <a:pt x="5510922" y="2776772"/>
                  <a:pt x="5345844" y="2934556"/>
                </a:cubicBezTo>
                <a:cubicBezTo>
                  <a:pt x="5189746" y="3083841"/>
                  <a:pt x="5136460" y="3294597"/>
                  <a:pt x="5187221" y="3522782"/>
                </a:cubicBezTo>
                <a:cubicBezTo>
                  <a:pt x="5215294" y="3648193"/>
                  <a:pt x="5248406" y="3772235"/>
                  <a:pt x="5278756" y="3896963"/>
                </a:cubicBezTo>
                <a:lnTo>
                  <a:pt x="5289244" y="3943347"/>
                </a:lnTo>
                <a:lnTo>
                  <a:pt x="0" y="3943347"/>
                </a:lnTo>
                <a:lnTo>
                  <a:pt x="0" y="1141130"/>
                </a:lnTo>
                <a:lnTo>
                  <a:pt x="20427" y="1143747"/>
                </a:lnTo>
                <a:cubicBezTo>
                  <a:pt x="184004" y="1161317"/>
                  <a:pt x="349131" y="1167916"/>
                  <a:pt x="512761" y="1154170"/>
                </a:cubicBezTo>
                <a:cubicBezTo>
                  <a:pt x="714977" y="1137036"/>
                  <a:pt x="846044" y="936951"/>
                  <a:pt x="972888" y="756346"/>
                </a:cubicBezTo>
                <a:cubicBezTo>
                  <a:pt x="1288958" y="306148"/>
                  <a:pt x="1657725" y="145437"/>
                  <a:pt x="2042260" y="341101"/>
                </a:cubicBezTo>
                <a:cubicBezTo>
                  <a:pt x="2191395" y="416984"/>
                  <a:pt x="2319169" y="569188"/>
                  <a:pt x="2435451" y="712718"/>
                </a:cubicBezTo>
                <a:cubicBezTo>
                  <a:pt x="2747209" y="1097658"/>
                  <a:pt x="3118527" y="1070852"/>
                  <a:pt x="3463163" y="819175"/>
                </a:cubicBezTo>
                <a:cubicBezTo>
                  <a:pt x="3707831" y="639902"/>
                  <a:pt x="3938655" y="426737"/>
                  <a:pt x="4192369" y="273017"/>
                </a:cubicBezTo>
                <a:cubicBezTo>
                  <a:pt x="4467747" y="105432"/>
                  <a:pt x="4740911" y="10641"/>
                  <a:pt x="5006427" y="84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Ondeugende Aapje Uit Te Gaan Van Het Hoofd Van Een Man In Meditatie. De Aap  Is Woedend Vraagt ​​om Bananen Met Behulp Van Een Tekstballon. De Man Houdt  Het Mediteren, Half Lachend,">
            <a:extLst>
              <a:ext uri="{FF2B5EF4-FFF2-40B4-BE49-F238E27FC236}">
                <a16:creationId xmlns:a16="http://schemas.microsoft.com/office/drawing/2014/main" id="{B2C1BF78-CE01-4131-9152-47EF6DD334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78" r="-2" b="26756"/>
          <a:stretch/>
        </p:blipFill>
        <p:spPr bwMode="auto">
          <a:xfrm>
            <a:off x="7317068" y="-4"/>
            <a:ext cx="4872111" cy="4492230"/>
          </a:xfrm>
          <a:custGeom>
            <a:avLst/>
            <a:gdLst/>
            <a:ahLst/>
            <a:cxnLst/>
            <a:rect l="l" t="t" r="r" b="b"/>
            <a:pathLst>
              <a:path w="4872111" h="4492230">
                <a:moveTo>
                  <a:pt x="249784" y="1633930"/>
                </a:moveTo>
                <a:cubicBezTo>
                  <a:pt x="348051" y="1621843"/>
                  <a:pt x="445504" y="1661679"/>
                  <a:pt x="507093" y="1739124"/>
                </a:cubicBezTo>
                <a:cubicBezTo>
                  <a:pt x="539787" y="1780174"/>
                  <a:pt x="560458" y="1829472"/>
                  <a:pt x="566853" y="1881555"/>
                </a:cubicBezTo>
                <a:cubicBezTo>
                  <a:pt x="586057" y="2037483"/>
                  <a:pt x="475174" y="2179439"/>
                  <a:pt x="319216" y="2198610"/>
                </a:cubicBezTo>
                <a:cubicBezTo>
                  <a:pt x="163262" y="2217789"/>
                  <a:pt x="21347" y="2106915"/>
                  <a:pt x="2144" y="1950986"/>
                </a:cubicBezTo>
                <a:cubicBezTo>
                  <a:pt x="-16966" y="1795033"/>
                  <a:pt x="93828" y="1653109"/>
                  <a:pt x="249784" y="1633930"/>
                </a:cubicBezTo>
                <a:close/>
                <a:moveTo>
                  <a:pt x="782288" y="0"/>
                </a:moveTo>
                <a:lnTo>
                  <a:pt x="4872111" y="0"/>
                </a:lnTo>
                <a:lnTo>
                  <a:pt x="4872111" y="3768124"/>
                </a:lnTo>
                <a:lnTo>
                  <a:pt x="4839197" y="3749345"/>
                </a:lnTo>
                <a:cubicBezTo>
                  <a:pt x="4725254" y="3689192"/>
                  <a:pt x="4608345" y="3649501"/>
                  <a:pt x="4466265" y="3685841"/>
                </a:cubicBezTo>
                <a:cubicBezTo>
                  <a:pt x="4151697" y="3766300"/>
                  <a:pt x="4083702" y="4189954"/>
                  <a:pt x="3675877" y="4405252"/>
                </a:cubicBezTo>
                <a:cubicBezTo>
                  <a:pt x="3370897" y="4566192"/>
                  <a:pt x="3106449" y="4475762"/>
                  <a:pt x="2813666" y="4359447"/>
                </a:cubicBezTo>
                <a:cubicBezTo>
                  <a:pt x="2418138" y="4202240"/>
                  <a:pt x="2478051" y="3936741"/>
                  <a:pt x="2145547" y="3790526"/>
                </a:cubicBezTo>
                <a:cubicBezTo>
                  <a:pt x="1576798" y="3540433"/>
                  <a:pt x="1095145" y="4179966"/>
                  <a:pt x="615507" y="3934169"/>
                </a:cubicBezTo>
                <a:cubicBezTo>
                  <a:pt x="319595" y="3782371"/>
                  <a:pt x="164284" y="3358081"/>
                  <a:pt x="195945" y="3027803"/>
                </a:cubicBezTo>
                <a:cubicBezTo>
                  <a:pt x="257554" y="2387241"/>
                  <a:pt x="1008063" y="2231595"/>
                  <a:pt x="965756" y="1764852"/>
                </a:cubicBezTo>
                <a:cubicBezTo>
                  <a:pt x="926668" y="1333570"/>
                  <a:pt x="266199" y="1256286"/>
                  <a:pt x="260015" y="831305"/>
                </a:cubicBezTo>
                <a:cubicBezTo>
                  <a:pt x="254843" y="474758"/>
                  <a:pt x="714748" y="289273"/>
                  <a:pt x="782185" y="80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0" name="Rectangle 79">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2" name="Rectangle 81">
            <a:extLst>
              <a:ext uri="{FF2B5EF4-FFF2-40B4-BE49-F238E27FC236}">
                <a16:creationId xmlns:a16="http://schemas.microsoft.com/office/drawing/2014/main" id="{43DC501F-F729-47F2-9B50-962D2CC0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325C1F3-10B6-4CDF-8F48-C8FFBFFEF403}"/>
              </a:ext>
            </a:extLst>
          </p:cNvPr>
          <p:cNvSpPr>
            <a:spLocks noGrp="1"/>
          </p:cNvSpPr>
          <p:nvPr>
            <p:ph type="title"/>
          </p:nvPr>
        </p:nvSpPr>
        <p:spPr>
          <a:xfrm>
            <a:off x="609600" y="634701"/>
            <a:ext cx="6146202" cy="2368866"/>
          </a:xfrm>
        </p:spPr>
        <p:txBody>
          <a:bodyPr vert="horz" lIns="91440" tIns="45720" rIns="91440" bIns="45720" rtlCol="0" anchor="ctr">
            <a:normAutofit/>
          </a:bodyPr>
          <a:lstStyle/>
          <a:p>
            <a:r>
              <a:rPr lang="en-US" sz="5400"/>
              <a:t>Het paniek monster</a:t>
            </a:r>
          </a:p>
        </p:txBody>
      </p:sp>
      <p:sp>
        <p:nvSpPr>
          <p:cNvPr id="3" name="Tijdelijke aanduiding voor inhoud 2">
            <a:extLst>
              <a:ext uri="{FF2B5EF4-FFF2-40B4-BE49-F238E27FC236}">
                <a16:creationId xmlns:a16="http://schemas.microsoft.com/office/drawing/2014/main" id="{298C9B38-01E0-42A7-8FA4-D55A4CED3833}"/>
              </a:ext>
            </a:extLst>
          </p:cNvPr>
          <p:cNvSpPr>
            <a:spLocks noGrp="1"/>
          </p:cNvSpPr>
          <p:nvPr>
            <p:ph idx="1"/>
          </p:nvPr>
        </p:nvSpPr>
        <p:spPr>
          <a:xfrm>
            <a:off x="6298284" y="4907756"/>
            <a:ext cx="5284115" cy="1247784"/>
          </a:xfrm>
        </p:spPr>
        <p:txBody>
          <a:bodyPr vert="horz" lIns="91440" tIns="45720" rIns="91440" bIns="45720" rtlCol="0" anchor="ctr">
            <a:normAutofit/>
          </a:bodyPr>
          <a:lstStyle/>
          <a:p>
            <a:r>
              <a:rPr lang="en-US"/>
              <a:t>Wordt alleen wakker als de deadline in beeld komt</a:t>
            </a:r>
          </a:p>
        </p:txBody>
      </p:sp>
      <p:pic>
        <p:nvPicPr>
          <p:cNvPr id="4098" name="Picture 2" descr="Deadline Memes">
            <a:extLst>
              <a:ext uri="{FF2B5EF4-FFF2-40B4-BE49-F238E27FC236}">
                <a16:creationId xmlns:a16="http://schemas.microsoft.com/office/drawing/2014/main" id="{77C68842-F73D-4FC0-B71D-AE3FF9AC1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479"/>
          <a:stretch/>
        </p:blipFill>
        <p:spPr bwMode="auto">
          <a:xfrm>
            <a:off x="-8" y="3204376"/>
            <a:ext cx="5893716" cy="3653620"/>
          </a:xfrm>
          <a:custGeom>
            <a:avLst/>
            <a:gdLst/>
            <a:ahLst/>
            <a:cxnLst/>
            <a:rect l="l" t="t" r="r" b="b"/>
            <a:pathLst>
              <a:path w="6361079" h="3943347">
                <a:moveTo>
                  <a:pt x="521474" y="414420"/>
                </a:moveTo>
                <a:cubicBezTo>
                  <a:pt x="604087" y="416876"/>
                  <a:pt x="680773" y="462341"/>
                  <a:pt x="722249" y="543640"/>
                </a:cubicBezTo>
                <a:cubicBezTo>
                  <a:pt x="788608" y="673720"/>
                  <a:pt x="739700" y="846277"/>
                  <a:pt x="613008" y="929058"/>
                </a:cubicBezTo>
                <a:cubicBezTo>
                  <a:pt x="581335" y="949753"/>
                  <a:pt x="547799" y="962878"/>
                  <a:pt x="514274" y="968891"/>
                </a:cubicBezTo>
                <a:cubicBezTo>
                  <a:pt x="489130" y="973403"/>
                  <a:pt x="463992" y="973912"/>
                  <a:pt x="439653" y="970617"/>
                </a:cubicBezTo>
                <a:cubicBezTo>
                  <a:pt x="366631" y="960729"/>
                  <a:pt x="300784" y="916586"/>
                  <a:pt x="263455" y="843416"/>
                </a:cubicBezTo>
                <a:cubicBezTo>
                  <a:pt x="197095" y="713337"/>
                  <a:pt x="246004" y="540779"/>
                  <a:pt x="372696" y="457999"/>
                </a:cubicBezTo>
                <a:cubicBezTo>
                  <a:pt x="420205" y="426956"/>
                  <a:pt x="471906" y="412946"/>
                  <a:pt x="521474" y="414420"/>
                </a:cubicBezTo>
                <a:close/>
                <a:moveTo>
                  <a:pt x="988185" y="281716"/>
                </a:moveTo>
                <a:cubicBezTo>
                  <a:pt x="1037936" y="272792"/>
                  <a:pt x="1087637" y="295525"/>
                  <a:pt x="1112257" y="343785"/>
                </a:cubicBezTo>
                <a:cubicBezTo>
                  <a:pt x="1145083" y="408130"/>
                  <a:pt x="1120890" y="493488"/>
                  <a:pt x="1058219" y="534438"/>
                </a:cubicBezTo>
                <a:cubicBezTo>
                  <a:pt x="1042551" y="544675"/>
                  <a:pt x="1025962" y="551167"/>
                  <a:pt x="1009378" y="554142"/>
                </a:cubicBezTo>
                <a:cubicBezTo>
                  <a:pt x="992795" y="557117"/>
                  <a:pt x="976216" y="556574"/>
                  <a:pt x="960571" y="552740"/>
                </a:cubicBezTo>
                <a:cubicBezTo>
                  <a:pt x="929280" y="545075"/>
                  <a:pt x="901719" y="524246"/>
                  <a:pt x="885306" y="492074"/>
                </a:cubicBezTo>
                <a:cubicBezTo>
                  <a:pt x="852480" y="427728"/>
                  <a:pt x="876674" y="342369"/>
                  <a:pt x="939345" y="301420"/>
                </a:cubicBezTo>
                <a:cubicBezTo>
                  <a:pt x="955012" y="291183"/>
                  <a:pt x="971601" y="284691"/>
                  <a:pt x="988185" y="281716"/>
                </a:cubicBezTo>
                <a:close/>
                <a:moveTo>
                  <a:pt x="5006427" y="845"/>
                </a:moveTo>
                <a:cubicBezTo>
                  <a:pt x="5347805" y="-11751"/>
                  <a:pt x="5676540" y="116155"/>
                  <a:pt x="5981087" y="410490"/>
                </a:cubicBezTo>
                <a:cubicBezTo>
                  <a:pt x="6412348" y="827687"/>
                  <a:pt x="6605759" y="1875951"/>
                  <a:pt x="5850729" y="2477646"/>
                </a:cubicBezTo>
                <a:cubicBezTo>
                  <a:pt x="5675883" y="2617020"/>
                  <a:pt x="5510922" y="2776772"/>
                  <a:pt x="5345844" y="2934556"/>
                </a:cubicBezTo>
                <a:cubicBezTo>
                  <a:pt x="5189746" y="3083841"/>
                  <a:pt x="5136460" y="3294597"/>
                  <a:pt x="5187221" y="3522782"/>
                </a:cubicBezTo>
                <a:cubicBezTo>
                  <a:pt x="5215294" y="3648193"/>
                  <a:pt x="5248406" y="3772235"/>
                  <a:pt x="5278756" y="3896963"/>
                </a:cubicBezTo>
                <a:lnTo>
                  <a:pt x="5289244" y="3943347"/>
                </a:lnTo>
                <a:lnTo>
                  <a:pt x="0" y="3943347"/>
                </a:lnTo>
                <a:lnTo>
                  <a:pt x="0" y="1141130"/>
                </a:lnTo>
                <a:lnTo>
                  <a:pt x="20427" y="1143747"/>
                </a:lnTo>
                <a:cubicBezTo>
                  <a:pt x="184004" y="1161317"/>
                  <a:pt x="349131" y="1167916"/>
                  <a:pt x="512761" y="1154170"/>
                </a:cubicBezTo>
                <a:cubicBezTo>
                  <a:pt x="714977" y="1137036"/>
                  <a:pt x="846044" y="936951"/>
                  <a:pt x="972888" y="756346"/>
                </a:cubicBezTo>
                <a:cubicBezTo>
                  <a:pt x="1288958" y="306148"/>
                  <a:pt x="1657725" y="145437"/>
                  <a:pt x="2042260" y="341101"/>
                </a:cubicBezTo>
                <a:cubicBezTo>
                  <a:pt x="2191395" y="416984"/>
                  <a:pt x="2319169" y="569188"/>
                  <a:pt x="2435451" y="712718"/>
                </a:cubicBezTo>
                <a:cubicBezTo>
                  <a:pt x="2747209" y="1097658"/>
                  <a:pt x="3118527" y="1070852"/>
                  <a:pt x="3463163" y="819175"/>
                </a:cubicBezTo>
                <a:cubicBezTo>
                  <a:pt x="3707831" y="639902"/>
                  <a:pt x="3938655" y="426737"/>
                  <a:pt x="4192369" y="273017"/>
                </a:cubicBezTo>
                <a:cubicBezTo>
                  <a:pt x="4467747" y="105432"/>
                  <a:pt x="4740911" y="10641"/>
                  <a:pt x="5006427" y="84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Monster Bang Rennen - Gratis vectorafbeelding op Pixabay">
            <a:extLst>
              <a:ext uri="{FF2B5EF4-FFF2-40B4-BE49-F238E27FC236}">
                <a16:creationId xmlns:a16="http://schemas.microsoft.com/office/drawing/2014/main" id="{412606EB-B43F-4A0A-B839-515A848B96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0" r="-1" b="-1"/>
          <a:stretch/>
        </p:blipFill>
        <p:spPr bwMode="auto">
          <a:xfrm>
            <a:off x="7317068" y="-4"/>
            <a:ext cx="4872111" cy="4492230"/>
          </a:xfrm>
          <a:custGeom>
            <a:avLst/>
            <a:gdLst/>
            <a:ahLst/>
            <a:cxnLst/>
            <a:rect l="l" t="t" r="r" b="b"/>
            <a:pathLst>
              <a:path w="4872111" h="4492230">
                <a:moveTo>
                  <a:pt x="249784" y="1633930"/>
                </a:moveTo>
                <a:cubicBezTo>
                  <a:pt x="348051" y="1621843"/>
                  <a:pt x="445504" y="1661679"/>
                  <a:pt x="507093" y="1739124"/>
                </a:cubicBezTo>
                <a:cubicBezTo>
                  <a:pt x="539787" y="1780174"/>
                  <a:pt x="560458" y="1829472"/>
                  <a:pt x="566853" y="1881555"/>
                </a:cubicBezTo>
                <a:cubicBezTo>
                  <a:pt x="586057" y="2037483"/>
                  <a:pt x="475174" y="2179439"/>
                  <a:pt x="319216" y="2198610"/>
                </a:cubicBezTo>
                <a:cubicBezTo>
                  <a:pt x="163262" y="2217789"/>
                  <a:pt x="21347" y="2106915"/>
                  <a:pt x="2144" y="1950986"/>
                </a:cubicBezTo>
                <a:cubicBezTo>
                  <a:pt x="-16966" y="1795033"/>
                  <a:pt x="93828" y="1653109"/>
                  <a:pt x="249784" y="1633930"/>
                </a:cubicBezTo>
                <a:close/>
                <a:moveTo>
                  <a:pt x="782288" y="0"/>
                </a:moveTo>
                <a:lnTo>
                  <a:pt x="4872111" y="0"/>
                </a:lnTo>
                <a:lnTo>
                  <a:pt x="4872111" y="3768124"/>
                </a:lnTo>
                <a:lnTo>
                  <a:pt x="4839197" y="3749345"/>
                </a:lnTo>
                <a:cubicBezTo>
                  <a:pt x="4725254" y="3689192"/>
                  <a:pt x="4608345" y="3649501"/>
                  <a:pt x="4466265" y="3685841"/>
                </a:cubicBezTo>
                <a:cubicBezTo>
                  <a:pt x="4151697" y="3766300"/>
                  <a:pt x="4083702" y="4189954"/>
                  <a:pt x="3675877" y="4405252"/>
                </a:cubicBezTo>
                <a:cubicBezTo>
                  <a:pt x="3370897" y="4566192"/>
                  <a:pt x="3106449" y="4475762"/>
                  <a:pt x="2813666" y="4359447"/>
                </a:cubicBezTo>
                <a:cubicBezTo>
                  <a:pt x="2418138" y="4202240"/>
                  <a:pt x="2478051" y="3936741"/>
                  <a:pt x="2145547" y="3790526"/>
                </a:cubicBezTo>
                <a:cubicBezTo>
                  <a:pt x="1576798" y="3540433"/>
                  <a:pt x="1095145" y="4179966"/>
                  <a:pt x="615507" y="3934169"/>
                </a:cubicBezTo>
                <a:cubicBezTo>
                  <a:pt x="319595" y="3782371"/>
                  <a:pt x="164284" y="3358081"/>
                  <a:pt x="195945" y="3027803"/>
                </a:cubicBezTo>
                <a:cubicBezTo>
                  <a:pt x="257554" y="2387241"/>
                  <a:pt x="1008063" y="2231595"/>
                  <a:pt x="965756" y="1764852"/>
                </a:cubicBezTo>
                <a:cubicBezTo>
                  <a:pt x="926668" y="1333570"/>
                  <a:pt x="266199" y="1256286"/>
                  <a:pt x="260015" y="831305"/>
                </a:cubicBezTo>
                <a:cubicBezTo>
                  <a:pt x="254843" y="474758"/>
                  <a:pt x="714748" y="289273"/>
                  <a:pt x="782185" y="80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B79D5-F265-493F-9D4C-C905426D6C3B}"/>
              </a:ext>
            </a:extLst>
          </p:cNvPr>
          <p:cNvSpPr>
            <a:spLocks noGrp="1"/>
          </p:cNvSpPr>
          <p:nvPr>
            <p:ph type="title"/>
          </p:nvPr>
        </p:nvSpPr>
        <p:spPr/>
        <p:txBody>
          <a:bodyPr/>
          <a:lstStyle/>
          <a:p>
            <a:r>
              <a:rPr lang="nl-NL" dirty="0"/>
              <a:t>Ruzie in je hoofd</a:t>
            </a:r>
          </a:p>
        </p:txBody>
      </p:sp>
      <p:sp>
        <p:nvSpPr>
          <p:cNvPr id="3" name="Tijdelijke aanduiding voor inhoud 2">
            <a:extLst>
              <a:ext uri="{FF2B5EF4-FFF2-40B4-BE49-F238E27FC236}">
                <a16:creationId xmlns:a16="http://schemas.microsoft.com/office/drawing/2014/main" id="{DA4DBE48-55F2-499B-A85E-C51FD0596E3E}"/>
              </a:ext>
            </a:extLst>
          </p:cNvPr>
          <p:cNvSpPr>
            <a:spLocks noGrp="1"/>
          </p:cNvSpPr>
          <p:nvPr>
            <p:ph idx="1"/>
          </p:nvPr>
        </p:nvSpPr>
        <p:spPr>
          <a:xfrm>
            <a:off x="609600" y="2106204"/>
            <a:ext cx="10972800" cy="538522"/>
          </a:xfrm>
        </p:spPr>
        <p:txBody>
          <a:bodyPr/>
          <a:lstStyle/>
          <a:p>
            <a:r>
              <a:rPr lang="nl-NL" dirty="0"/>
              <a:t>Uitstelgedrag is een gesprek tussen deze 3.</a:t>
            </a:r>
          </a:p>
        </p:txBody>
      </p:sp>
      <p:pic>
        <p:nvPicPr>
          <p:cNvPr id="4" name="Picture 2" descr="Ondeugende Aapje Uit Te Gaan Van Het Hoofd Van Een Man In Meditatie. De Aap  Is Woedend Vraagt ​​om Bananen Met Behulp Van Een Tekstballon. De Man Houdt  Het Mediteren, Half Lachend,">
            <a:extLst>
              <a:ext uri="{FF2B5EF4-FFF2-40B4-BE49-F238E27FC236}">
                <a16:creationId xmlns:a16="http://schemas.microsoft.com/office/drawing/2014/main" id="{F27BFF04-9AB1-4E95-BA11-C26CDE658DF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8729" y="3830954"/>
            <a:ext cx="2809459" cy="3950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onster Bang Rennen - Gratis vectorafbeelding op Pixabay">
            <a:extLst>
              <a:ext uri="{FF2B5EF4-FFF2-40B4-BE49-F238E27FC236}">
                <a16:creationId xmlns:a16="http://schemas.microsoft.com/office/drawing/2014/main" id="{153EF560-FDF9-4A08-A4E8-9B09C3D66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460" y="4445679"/>
            <a:ext cx="3048000" cy="2732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s mediation vooral voor slimmeriken? | Conflictwerk">
            <a:extLst>
              <a:ext uri="{FF2B5EF4-FFF2-40B4-BE49-F238E27FC236}">
                <a16:creationId xmlns:a16="http://schemas.microsoft.com/office/drawing/2014/main" id="{A871BADB-E5A9-4FB7-8F13-CD2E1E145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54" y="3830954"/>
            <a:ext cx="3048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2FF570FD-D99B-48E4-94E0-0D06F18FBCDA}"/>
              </a:ext>
            </a:extLst>
          </p:cNvPr>
          <p:cNvSpPr/>
          <p:nvPr/>
        </p:nvSpPr>
        <p:spPr>
          <a:xfrm>
            <a:off x="190179" y="2591273"/>
            <a:ext cx="2630659" cy="1448972"/>
          </a:xfrm>
          <a:prstGeom prst="wedgeEllipseCallout">
            <a:avLst>
              <a:gd name="adj1" fmla="val 43873"/>
              <a:gd name="adj2" fmla="val 6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Ik ga op tijd beginnen met mijn projecten</a:t>
            </a:r>
          </a:p>
        </p:txBody>
      </p:sp>
      <p:sp>
        <p:nvSpPr>
          <p:cNvPr id="8" name="Tekstballon: rechthoek met afgeronde hoeken 7">
            <a:extLst>
              <a:ext uri="{FF2B5EF4-FFF2-40B4-BE49-F238E27FC236}">
                <a16:creationId xmlns:a16="http://schemas.microsoft.com/office/drawing/2014/main" id="{D1BB383E-9060-4498-8744-B64E50BC5312}"/>
              </a:ext>
            </a:extLst>
          </p:cNvPr>
          <p:cNvSpPr/>
          <p:nvPr/>
        </p:nvSpPr>
        <p:spPr>
          <a:xfrm>
            <a:off x="3924887" y="3069575"/>
            <a:ext cx="2387144" cy="1285758"/>
          </a:xfrm>
          <a:prstGeom prst="wedgeRoundRectCallout">
            <a:avLst>
              <a:gd name="adj1" fmla="val -1336"/>
              <a:gd name="adj2" fmla="val 724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Nog 1 YouTube filmpje kijken en dan ga ik beginnen</a:t>
            </a:r>
          </a:p>
        </p:txBody>
      </p:sp>
      <p:sp>
        <p:nvSpPr>
          <p:cNvPr id="9" name="Tekstballon: rechthoek 8">
            <a:extLst>
              <a:ext uri="{FF2B5EF4-FFF2-40B4-BE49-F238E27FC236}">
                <a16:creationId xmlns:a16="http://schemas.microsoft.com/office/drawing/2014/main" id="{F700EE1B-CC6B-41DA-A15F-029FF52862B3}"/>
              </a:ext>
            </a:extLst>
          </p:cNvPr>
          <p:cNvSpPr/>
          <p:nvPr/>
        </p:nvSpPr>
        <p:spPr>
          <a:xfrm>
            <a:off x="8058460" y="2591273"/>
            <a:ext cx="2745528" cy="1093027"/>
          </a:xfrm>
          <a:prstGeom prst="wedgeRectCallout">
            <a:avLst>
              <a:gd name="adj1" fmla="val -4437"/>
              <a:gd name="adj2" fmla="val 126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Dag voor de deadline:</a:t>
            </a:r>
          </a:p>
          <a:p>
            <a:pPr algn="ctr"/>
            <a:r>
              <a:rPr lang="nl-NL" dirty="0"/>
              <a:t>Het is nu of nooit!!</a:t>
            </a:r>
          </a:p>
        </p:txBody>
      </p:sp>
    </p:spTree>
    <p:extLst>
      <p:ext uri="{BB962C8B-B14F-4D97-AF65-F5344CB8AC3E}">
        <p14:creationId xmlns:p14="http://schemas.microsoft.com/office/powerpoint/2010/main" val="29898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ECBBD1BC-729E-4AEF-8371-2E5CB177C259}"/>
              </a:ext>
            </a:extLst>
          </p:cNvPr>
          <p:cNvSpPr>
            <a:spLocks noGrp="1"/>
          </p:cNvSpPr>
          <p:nvPr>
            <p:ph type="title"/>
          </p:nvPr>
        </p:nvSpPr>
        <p:spPr>
          <a:xfrm>
            <a:off x="5748752" y="552782"/>
            <a:ext cx="5919373" cy="1611920"/>
          </a:xfrm>
        </p:spPr>
        <p:txBody>
          <a:bodyPr vert="horz" lIns="91440" tIns="45720" rIns="91440" bIns="45720" rtlCol="0">
            <a:normAutofit/>
          </a:bodyPr>
          <a:lstStyle/>
          <a:p>
            <a:r>
              <a:rPr lang="en-US" sz="4000" dirty="0" err="1"/>
              <a:t>Herken</a:t>
            </a:r>
            <a:r>
              <a:rPr lang="en-US" sz="4000" dirty="0"/>
              <a:t> je </a:t>
            </a:r>
            <a:r>
              <a:rPr lang="en-US" sz="4000" dirty="0" err="1"/>
              <a:t>hier</a:t>
            </a:r>
            <a:r>
              <a:rPr lang="en-US" sz="4000" dirty="0"/>
              <a:t> </a:t>
            </a:r>
            <a:r>
              <a:rPr lang="en-US" sz="4000" dirty="0" err="1"/>
              <a:t>iets</a:t>
            </a:r>
            <a:r>
              <a:rPr lang="en-US" sz="4000" dirty="0"/>
              <a:t> van?</a:t>
            </a:r>
          </a:p>
        </p:txBody>
      </p:sp>
      <p:graphicFrame>
        <p:nvGraphicFramePr>
          <p:cNvPr id="4" name="Tijdelijke aanduiding voor inhoud 3">
            <a:extLst>
              <a:ext uri="{FF2B5EF4-FFF2-40B4-BE49-F238E27FC236}">
                <a16:creationId xmlns:a16="http://schemas.microsoft.com/office/drawing/2014/main" id="{65300BBE-5B9A-411C-92C9-D864EDD0E8FB}"/>
              </a:ext>
            </a:extLst>
          </p:cNvPr>
          <p:cNvGraphicFramePr>
            <a:graphicFrameLocks noGrp="1" noChangeAspect="1"/>
          </p:cNvGraphicFramePr>
          <p:nvPr>
            <p:ph idx="1"/>
            <p:extLst>
              <p:ext uri="{D42A27DB-BD31-4B8C-83A1-F6EECF244321}">
                <p14:modId xmlns:p14="http://schemas.microsoft.com/office/powerpoint/2010/main" val="3712729352"/>
              </p:ext>
            </p:extLst>
          </p:nvPr>
        </p:nvGraphicFramePr>
        <p:xfrm>
          <a:off x="163555" y="122044"/>
          <a:ext cx="5064370" cy="6555817"/>
        </p:xfrm>
        <a:graphic>
          <a:graphicData uri="http://schemas.openxmlformats.org/presentationml/2006/ole">
            <mc:AlternateContent xmlns:mc="http://schemas.openxmlformats.org/markup-compatibility/2006">
              <mc:Choice xmlns:v="urn:schemas-microsoft-com:vml" Requires="v">
                <p:oleObj spid="_x0000_s5123" name="Acrobat Document" r:id="rId3" imgW="11658523" imgH="15087489" progId="AcroExch.Document.DC">
                  <p:embed/>
                </p:oleObj>
              </mc:Choice>
              <mc:Fallback>
                <p:oleObj name="Acrobat Document" r:id="rId3" imgW="11658523" imgH="15087489" progId="AcroExch.Document.DC">
                  <p:embed/>
                  <p:pic>
                    <p:nvPicPr>
                      <p:cNvPr id="0" name=""/>
                      <p:cNvPicPr/>
                      <p:nvPr/>
                    </p:nvPicPr>
                    <p:blipFill>
                      <a:blip r:embed="rId4"/>
                      <a:stretch>
                        <a:fillRect/>
                      </a:stretch>
                    </p:blipFill>
                    <p:spPr>
                      <a:xfrm>
                        <a:off x="163555" y="122044"/>
                        <a:ext cx="5064370" cy="6555817"/>
                      </a:xfrm>
                      <a:prstGeom prst="rect">
                        <a:avLst/>
                      </a:prstGeom>
                    </p:spPr>
                  </p:pic>
                </p:oleObj>
              </mc:Fallback>
            </mc:AlternateContent>
          </a:graphicData>
        </a:graphic>
      </p:graphicFrame>
    </p:spTree>
    <p:extLst>
      <p:ext uri="{BB962C8B-B14F-4D97-AF65-F5344CB8AC3E}">
        <p14:creationId xmlns:p14="http://schemas.microsoft.com/office/powerpoint/2010/main" val="247063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380B7A-5B85-4642-8878-2089DEF2C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48D562A-EF99-44C6-AA29-9D3E4217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2299" y="-1"/>
            <a:ext cx="5726653" cy="6858000"/>
          </a:xfrm>
          <a:custGeom>
            <a:avLst/>
            <a:gdLst>
              <a:gd name="connsiteX0" fmla="*/ 615190 w 5726653"/>
              <a:gd name="connsiteY0" fmla="*/ 3536635 h 6858000"/>
              <a:gd name="connsiteX1" fmla="*/ 1124778 w 5726653"/>
              <a:gd name="connsiteY1" fmla="*/ 4046223 h 6858000"/>
              <a:gd name="connsiteX2" fmla="*/ 615190 w 5726653"/>
              <a:gd name="connsiteY2" fmla="*/ 4555811 h 6858000"/>
              <a:gd name="connsiteX3" fmla="*/ 105602 w 5726653"/>
              <a:gd name="connsiteY3" fmla="*/ 4046223 h 6858000"/>
              <a:gd name="connsiteX4" fmla="*/ 615190 w 5726653"/>
              <a:gd name="connsiteY4" fmla="*/ 3536635 h 6858000"/>
              <a:gd name="connsiteX5" fmla="*/ 1497780 w 5726653"/>
              <a:gd name="connsiteY5" fmla="*/ 0 h 6858000"/>
              <a:gd name="connsiteX6" fmla="*/ 5164844 w 5726653"/>
              <a:gd name="connsiteY6" fmla="*/ 0 h 6858000"/>
              <a:gd name="connsiteX7" fmla="*/ 5726653 w 5726653"/>
              <a:gd name="connsiteY7" fmla="*/ 0 h 6858000"/>
              <a:gd name="connsiteX8" fmla="*/ 5726653 w 5726653"/>
              <a:gd name="connsiteY8" fmla="*/ 6858000 h 6858000"/>
              <a:gd name="connsiteX9" fmla="*/ 311757 w 5726653"/>
              <a:gd name="connsiteY9" fmla="*/ 6858000 h 6858000"/>
              <a:gd name="connsiteX10" fmla="*/ 314130 w 5726653"/>
              <a:gd name="connsiteY10" fmla="*/ 6707670 h 6858000"/>
              <a:gd name="connsiteX11" fmla="*/ 599702 w 5726653"/>
              <a:gd name="connsiteY11" fmla="*/ 5670858 h 6858000"/>
              <a:gd name="connsiteX12" fmla="*/ 1211433 w 5726653"/>
              <a:gd name="connsiteY12" fmla="*/ 4641255 h 6858000"/>
              <a:gd name="connsiteX13" fmla="*/ 1053041 w 5726653"/>
              <a:gd name="connsiteY13" fmla="*/ 3164269 h 6858000"/>
              <a:gd name="connsiteX14" fmla="*/ 607048 w 5726653"/>
              <a:gd name="connsiteY14" fmla="*/ 2589405 h 6858000"/>
              <a:gd name="connsiteX15" fmla="*/ 1054915 w 5726653"/>
              <a:gd name="connsiteY15" fmla="*/ 1068099 h 6858000"/>
              <a:gd name="connsiteX16" fmla="*/ 1502877 w 5726653"/>
              <a:gd name="connsiteY16" fmla="*/ 419995 h 6858000"/>
              <a:gd name="connsiteX17" fmla="*/ 1505904 w 5726653"/>
              <a:gd name="connsiteY17" fmla="*/ 184996 h 6858000"/>
              <a:gd name="connsiteX18" fmla="*/ 14543 w 5726653"/>
              <a:gd name="connsiteY18" fmla="*/ 0 h 6858000"/>
              <a:gd name="connsiteX19" fmla="*/ 879351 w 5726653"/>
              <a:gd name="connsiteY19" fmla="*/ 0 h 6858000"/>
              <a:gd name="connsiteX20" fmla="*/ 892053 w 5726653"/>
              <a:gd name="connsiteY20" fmla="*/ 78052 h 6858000"/>
              <a:gd name="connsiteX21" fmla="*/ 561940 w 5726653"/>
              <a:gd name="connsiteY21" fmla="*/ 535443 h 6858000"/>
              <a:gd name="connsiteX22" fmla="*/ 15319 w 5726653"/>
              <a:gd name="connsiteY22" fmla="*/ 219852 h 6858000"/>
              <a:gd name="connsiteX23" fmla="*/ 4234 w 5726653"/>
              <a:gd name="connsiteY23"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6653"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5164844" y="0"/>
                </a:lnTo>
                <a:lnTo>
                  <a:pt x="5726653" y="0"/>
                </a:lnTo>
                <a:lnTo>
                  <a:pt x="5726653"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87A484-489C-4532-8347-42B92352E82D}"/>
              </a:ext>
            </a:extLst>
          </p:cNvPr>
          <p:cNvSpPr>
            <a:spLocks noGrp="1"/>
          </p:cNvSpPr>
          <p:nvPr>
            <p:ph type="title"/>
          </p:nvPr>
        </p:nvSpPr>
        <p:spPr>
          <a:xfrm>
            <a:off x="609600" y="517386"/>
            <a:ext cx="5369169" cy="1582784"/>
          </a:xfrm>
        </p:spPr>
        <p:txBody>
          <a:bodyPr>
            <a:normAutofit/>
          </a:bodyPr>
          <a:lstStyle/>
          <a:p>
            <a:r>
              <a:rPr lang="nl-NL" dirty="0"/>
              <a:t>Wilskracht</a:t>
            </a:r>
          </a:p>
        </p:txBody>
      </p:sp>
      <p:sp>
        <p:nvSpPr>
          <p:cNvPr id="3" name="Tijdelijke aanduiding voor inhoud 2">
            <a:extLst>
              <a:ext uri="{FF2B5EF4-FFF2-40B4-BE49-F238E27FC236}">
                <a16:creationId xmlns:a16="http://schemas.microsoft.com/office/drawing/2014/main" id="{B2616F03-4A96-47DC-ADD1-BE2C038D70FB}"/>
              </a:ext>
            </a:extLst>
          </p:cNvPr>
          <p:cNvSpPr>
            <a:spLocks noGrp="1"/>
          </p:cNvSpPr>
          <p:nvPr>
            <p:ph idx="1"/>
          </p:nvPr>
        </p:nvSpPr>
        <p:spPr>
          <a:xfrm>
            <a:off x="610198" y="2356598"/>
            <a:ext cx="5355276" cy="3790529"/>
          </a:xfrm>
        </p:spPr>
        <p:txBody>
          <a:bodyPr anchor="t">
            <a:normAutofit/>
          </a:bodyPr>
          <a:lstStyle/>
          <a:p>
            <a:r>
              <a:rPr lang="nl-NL" dirty="0"/>
              <a:t>Helpt om dingen die je wilt of moet doen ook echt te gaan doen</a:t>
            </a:r>
          </a:p>
        </p:txBody>
      </p:sp>
      <p:pic>
        <p:nvPicPr>
          <p:cNvPr id="5" name="Graphic 4" descr="Lichten aan met effen opvulling">
            <a:extLst>
              <a:ext uri="{FF2B5EF4-FFF2-40B4-BE49-F238E27FC236}">
                <a16:creationId xmlns:a16="http://schemas.microsoft.com/office/drawing/2014/main" id="{D7B3654A-BE3A-444A-9B90-B5D992E1F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5301" y="1430238"/>
            <a:ext cx="3956501" cy="3956501"/>
          </a:xfrm>
          <a:prstGeom prst="rect">
            <a:avLst/>
          </a:prstGeom>
        </p:spPr>
      </p:pic>
      <p:sp>
        <p:nvSpPr>
          <p:cNvPr id="6" name="Tekstballon: ovaal 5">
            <a:extLst>
              <a:ext uri="{FF2B5EF4-FFF2-40B4-BE49-F238E27FC236}">
                <a16:creationId xmlns:a16="http://schemas.microsoft.com/office/drawing/2014/main" id="{63D60E95-248C-4F32-9BD8-89016C255CCC}"/>
              </a:ext>
            </a:extLst>
          </p:cNvPr>
          <p:cNvSpPr/>
          <p:nvPr/>
        </p:nvSpPr>
        <p:spPr>
          <a:xfrm>
            <a:off x="113373" y="4486633"/>
            <a:ext cx="3263705" cy="18002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Ga zuinig om met wilskracht het kan op raken!</a:t>
            </a:r>
          </a:p>
        </p:txBody>
      </p:sp>
      <p:sp>
        <p:nvSpPr>
          <p:cNvPr id="11" name="Tekstballon: ovaal 10">
            <a:extLst>
              <a:ext uri="{FF2B5EF4-FFF2-40B4-BE49-F238E27FC236}">
                <a16:creationId xmlns:a16="http://schemas.microsoft.com/office/drawing/2014/main" id="{80040453-C3F2-4BC8-99F8-09BD26ECD867}"/>
              </a:ext>
            </a:extLst>
          </p:cNvPr>
          <p:cNvSpPr/>
          <p:nvPr/>
        </p:nvSpPr>
        <p:spPr>
          <a:xfrm>
            <a:off x="2866375" y="3070688"/>
            <a:ext cx="3263705" cy="1800211"/>
          </a:xfrm>
          <a:prstGeom prst="wedgeEllipseCallout">
            <a:avLst>
              <a:gd name="adj1" fmla="val -2299"/>
              <a:gd name="adj2" fmla="val 78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Het is als een spier, je kunt het trainen</a:t>
            </a:r>
          </a:p>
        </p:txBody>
      </p:sp>
      <p:sp>
        <p:nvSpPr>
          <p:cNvPr id="13" name="Tekstballon: ovaal 12">
            <a:extLst>
              <a:ext uri="{FF2B5EF4-FFF2-40B4-BE49-F238E27FC236}">
                <a16:creationId xmlns:a16="http://schemas.microsoft.com/office/drawing/2014/main" id="{4593060A-2536-47C3-961F-B223C8508802}"/>
              </a:ext>
            </a:extLst>
          </p:cNvPr>
          <p:cNvSpPr/>
          <p:nvPr/>
        </p:nvSpPr>
        <p:spPr>
          <a:xfrm>
            <a:off x="5369124" y="4280976"/>
            <a:ext cx="3956501" cy="2122579"/>
          </a:xfrm>
          <a:prstGeom prst="wedgeEllipseCallout">
            <a:avLst>
              <a:gd name="adj1" fmla="val -45722"/>
              <a:gd name="adj2" fmla="val 69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 het begin van de dag is je wilskracht het grootst, maak daar gebruik van door dan een uitdagende taak te doen</a:t>
            </a:r>
          </a:p>
        </p:txBody>
      </p:sp>
    </p:spTree>
    <p:extLst>
      <p:ext uri="{BB962C8B-B14F-4D97-AF65-F5344CB8AC3E}">
        <p14:creationId xmlns:p14="http://schemas.microsoft.com/office/powerpoint/2010/main" val="1908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CB5A8-782C-4F85-8F87-E11974A1C358}"/>
              </a:ext>
            </a:extLst>
          </p:cNvPr>
          <p:cNvSpPr>
            <a:spLocks noGrp="1"/>
          </p:cNvSpPr>
          <p:nvPr>
            <p:ph type="title"/>
          </p:nvPr>
        </p:nvSpPr>
        <p:spPr/>
        <p:txBody>
          <a:bodyPr/>
          <a:lstStyle/>
          <a:p>
            <a:r>
              <a:rPr lang="nl-NL" dirty="0"/>
              <a:t>Kracht van de gewoonte</a:t>
            </a:r>
          </a:p>
        </p:txBody>
      </p:sp>
      <p:graphicFrame>
        <p:nvGraphicFramePr>
          <p:cNvPr id="7" name="Tijdelijke aanduiding voor inhoud 6">
            <a:extLst>
              <a:ext uri="{FF2B5EF4-FFF2-40B4-BE49-F238E27FC236}">
                <a16:creationId xmlns:a16="http://schemas.microsoft.com/office/drawing/2014/main" id="{2A6D862A-B1CE-4EE0-BB1F-2F327862C226}"/>
              </a:ext>
            </a:extLst>
          </p:cNvPr>
          <p:cNvGraphicFramePr>
            <a:graphicFrameLocks noGrp="1"/>
          </p:cNvGraphicFramePr>
          <p:nvPr>
            <p:ph idx="1"/>
            <p:extLst>
              <p:ext uri="{D42A27DB-BD31-4B8C-83A1-F6EECF244321}">
                <p14:modId xmlns:p14="http://schemas.microsoft.com/office/powerpoint/2010/main" val="4021407730"/>
              </p:ext>
            </p:extLst>
          </p:nvPr>
        </p:nvGraphicFramePr>
        <p:xfrm>
          <a:off x="609600" y="2106613"/>
          <a:ext cx="10972800" cy="403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ballon: ovaal 3">
            <a:extLst>
              <a:ext uri="{FF2B5EF4-FFF2-40B4-BE49-F238E27FC236}">
                <a16:creationId xmlns:a16="http://schemas.microsoft.com/office/drawing/2014/main" id="{EAA7F858-B95F-4E60-BF17-9D20D626A76F}"/>
              </a:ext>
            </a:extLst>
          </p:cNvPr>
          <p:cNvSpPr/>
          <p:nvPr/>
        </p:nvSpPr>
        <p:spPr>
          <a:xfrm>
            <a:off x="8075687" y="194564"/>
            <a:ext cx="3263705" cy="1800211"/>
          </a:xfrm>
          <a:prstGeom prst="wedgeEllipseCallout">
            <a:avLst>
              <a:gd name="adj1" fmla="val -70402"/>
              <a:gd name="adj2" fmla="val 45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gewoonte kost geen energie (meer)</a:t>
            </a:r>
          </a:p>
        </p:txBody>
      </p:sp>
      <p:pic>
        <p:nvPicPr>
          <p:cNvPr id="7170" name="Picture 2" descr="39 ideeën over Tanden poetsen | tanden poetsen, tanden, tandarts">
            <a:extLst>
              <a:ext uri="{FF2B5EF4-FFF2-40B4-BE49-F238E27FC236}">
                <a16:creationId xmlns:a16="http://schemas.microsoft.com/office/drawing/2014/main" id="{0C320E8C-F872-4109-8C17-B5A3F46F80CD}"/>
              </a:ext>
            </a:extLst>
          </p:cNvPr>
          <p:cNvPicPr>
            <a:picLocks noChangeAspect="1" noChangeArrowheads="1"/>
          </p:cNvPicPr>
          <p:nvPr/>
        </p:nvPicPr>
        <p:blipFill>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0" y="4445391"/>
            <a:ext cx="1896593" cy="238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plashVTI">
  <a:themeElements>
    <a:clrScheme name="AnalogousFromRegularSeedRightStep">
      <a:dk1>
        <a:srgbClr val="000000"/>
      </a:dk1>
      <a:lt1>
        <a:srgbClr val="FFFFFF"/>
      </a:lt1>
      <a:dk2>
        <a:srgbClr val="3A3621"/>
      </a:dk2>
      <a:lt2>
        <a:srgbClr val="E2E5E8"/>
      </a:lt2>
      <a:accent1>
        <a:srgbClr val="E77B29"/>
      </a:accent1>
      <a:accent2>
        <a:srgbClr val="B9A014"/>
      </a:accent2>
      <a:accent3>
        <a:srgbClr val="87AD1F"/>
      </a:accent3>
      <a:accent4>
        <a:srgbClr val="49BA14"/>
      </a:accent4>
      <a:accent5>
        <a:srgbClr val="21BC31"/>
      </a:accent5>
      <a:accent6>
        <a:srgbClr val="14BA6A"/>
      </a:accent6>
      <a:hlink>
        <a:srgbClr val="3F88BF"/>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646</Words>
  <Application>Microsoft Office PowerPoint</Application>
  <PresentationFormat>Breedbeeld</PresentationFormat>
  <Paragraphs>50</Paragraphs>
  <Slides>10</Slides>
  <Notes>6</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6" baseType="lpstr">
      <vt:lpstr>Arial</vt:lpstr>
      <vt:lpstr>Avenir Next LT Pro</vt:lpstr>
      <vt:lpstr>Calibri</vt:lpstr>
      <vt:lpstr>Posterama</vt:lpstr>
      <vt:lpstr>SplashVTI</vt:lpstr>
      <vt:lpstr>Adobe Acrobat Document</vt:lpstr>
      <vt:lpstr>Uitstelgedrag</vt:lpstr>
      <vt:lpstr>Drie stemmetjes in je hoofd</vt:lpstr>
      <vt:lpstr>De goede beslisser</vt:lpstr>
      <vt:lpstr>Het onmiddellijk-plezier aapje</vt:lpstr>
      <vt:lpstr>Het paniek monster</vt:lpstr>
      <vt:lpstr>Ruzie in je hoofd</vt:lpstr>
      <vt:lpstr>Herken je hier iets van?</vt:lpstr>
      <vt:lpstr>Wilskracht</vt:lpstr>
      <vt:lpstr>Kracht van de gewoonte</vt:lpstr>
      <vt:lpstr>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Uitstelgedrag</dc:title>
  <dc:creator>Martine van Winkel</dc:creator>
  <cp:lastModifiedBy>Martine van Winkel</cp:lastModifiedBy>
  <cp:revision>1</cp:revision>
  <dcterms:created xsi:type="dcterms:W3CDTF">2021-10-17T11:26:09Z</dcterms:created>
  <dcterms:modified xsi:type="dcterms:W3CDTF">2021-10-17T13:45:55Z</dcterms:modified>
</cp:coreProperties>
</file>