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8" d="100"/>
          <a:sy n="68" d="100"/>
        </p:scale>
        <p:origin x="25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9E18AF-B386-46EE-BE16-A1756804405D}"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nl-NL"/>
        </a:p>
      </dgm:t>
    </dgm:pt>
    <dgm:pt modelId="{761EDE90-60A2-4C6D-8C2A-BCAD8F6B04D6}">
      <dgm:prSet phldrT="[Tekst]"/>
      <dgm:spPr/>
      <dgm:t>
        <a:bodyPr/>
        <a:lstStyle/>
        <a:p>
          <a:r>
            <a:rPr lang="nl-NL" dirty="0"/>
            <a:t>Opmerken</a:t>
          </a:r>
        </a:p>
      </dgm:t>
    </dgm:pt>
    <dgm:pt modelId="{2DFD9D6C-6D84-4B45-8201-08F3F7755A45}" type="parTrans" cxnId="{6178E19F-3412-4F75-ADF7-6FA7276E7809}">
      <dgm:prSet/>
      <dgm:spPr/>
      <dgm:t>
        <a:bodyPr/>
        <a:lstStyle/>
        <a:p>
          <a:endParaRPr lang="nl-NL"/>
        </a:p>
      </dgm:t>
    </dgm:pt>
    <dgm:pt modelId="{07DF017A-9E04-41B4-9DC7-523E4877789F}" type="sibTrans" cxnId="{6178E19F-3412-4F75-ADF7-6FA7276E7809}">
      <dgm:prSet/>
      <dgm:spPr/>
      <dgm:t>
        <a:bodyPr/>
        <a:lstStyle/>
        <a:p>
          <a:endParaRPr lang="nl-NL"/>
        </a:p>
      </dgm:t>
    </dgm:pt>
    <dgm:pt modelId="{D1C2E589-1BFE-48B9-A8E6-7254C8AF26BB}">
      <dgm:prSet phldrT="[Tekst]"/>
      <dgm:spPr/>
      <dgm:t>
        <a:bodyPr/>
        <a:lstStyle/>
        <a:p>
          <a:r>
            <a:rPr lang="nl-NL" dirty="0"/>
            <a:t>Willen </a:t>
          </a:r>
        </a:p>
      </dgm:t>
    </dgm:pt>
    <dgm:pt modelId="{A3D1E561-4ABD-488E-8374-AFEAB16EB003}" type="parTrans" cxnId="{E9D1CFBC-E931-4B53-9299-B819AA143C6B}">
      <dgm:prSet/>
      <dgm:spPr/>
      <dgm:t>
        <a:bodyPr/>
        <a:lstStyle/>
        <a:p>
          <a:endParaRPr lang="nl-NL"/>
        </a:p>
      </dgm:t>
    </dgm:pt>
    <dgm:pt modelId="{628603F0-4D9A-4B9B-9DF3-2FEF4F1BFDBB}" type="sibTrans" cxnId="{E9D1CFBC-E931-4B53-9299-B819AA143C6B}">
      <dgm:prSet/>
      <dgm:spPr/>
      <dgm:t>
        <a:bodyPr/>
        <a:lstStyle/>
        <a:p>
          <a:endParaRPr lang="nl-NL"/>
        </a:p>
      </dgm:t>
    </dgm:pt>
    <dgm:pt modelId="{00CAEC18-B25C-4DE5-97CD-3DBE431A0809}">
      <dgm:prSet phldrT="[Tekst]"/>
      <dgm:spPr/>
      <dgm:t>
        <a:bodyPr/>
        <a:lstStyle/>
        <a:p>
          <a:r>
            <a:rPr lang="nl-NL" dirty="0"/>
            <a:t>Doen </a:t>
          </a:r>
        </a:p>
      </dgm:t>
    </dgm:pt>
    <dgm:pt modelId="{3D23BF98-AC7B-44FE-B9AD-456E67748A23}" type="parTrans" cxnId="{C07FA163-64C1-4EC2-83E4-8F29E594F6B1}">
      <dgm:prSet/>
      <dgm:spPr/>
      <dgm:t>
        <a:bodyPr/>
        <a:lstStyle/>
        <a:p>
          <a:endParaRPr lang="nl-NL"/>
        </a:p>
      </dgm:t>
    </dgm:pt>
    <dgm:pt modelId="{70F501B5-FA9E-46D3-91C8-ECFCF124399D}" type="sibTrans" cxnId="{C07FA163-64C1-4EC2-83E4-8F29E594F6B1}">
      <dgm:prSet/>
      <dgm:spPr/>
      <dgm:t>
        <a:bodyPr/>
        <a:lstStyle/>
        <a:p>
          <a:endParaRPr lang="nl-NL"/>
        </a:p>
      </dgm:t>
    </dgm:pt>
    <dgm:pt modelId="{932B53AF-E4E8-4767-8F5A-C23DEC3A1DE6}">
      <dgm:prSet/>
      <dgm:spPr/>
      <dgm:t>
        <a:bodyPr/>
        <a:lstStyle/>
        <a:p>
          <a:r>
            <a:rPr lang="nl-NL" dirty="0"/>
            <a:t>Belonen </a:t>
          </a:r>
        </a:p>
      </dgm:t>
    </dgm:pt>
    <dgm:pt modelId="{4DD85F70-51C0-4CED-BFF2-9D6E5631BDC4}" type="parTrans" cxnId="{24B17D62-6AF6-4BD3-B9C9-35006F1785C6}">
      <dgm:prSet/>
      <dgm:spPr/>
      <dgm:t>
        <a:bodyPr/>
        <a:lstStyle/>
        <a:p>
          <a:endParaRPr lang="nl-NL"/>
        </a:p>
      </dgm:t>
    </dgm:pt>
    <dgm:pt modelId="{04FC491D-1089-4743-B0C4-12C82CB32991}" type="sibTrans" cxnId="{24B17D62-6AF6-4BD3-B9C9-35006F1785C6}">
      <dgm:prSet/>
      <dgm:spPr/>
      <dgm:t>
        <a:bodyPr/>
        <a:lstStyle/>
        <a:p>
          <a:endParaRPr lang="nl-NL"/>
        </a:p>
      </dgm:t>
    </dgm:pt>
    <dgm:pt modelId="{1545D22A-4AC4-4C9F-A100-8C1D1E2D0789}" type="pres">
      <dgm:prSet presAssocID="{999E18AF-B386-46EE-BE16-A1756804405D}" presName="CompostProcess" presStyleCnt="0">
        <dgm:presLayoutVars>
          <dgm:dir/>
          <dgm:resizeHandles val="exact"/>
        </dgm:presLayoutVars>
      </dgm:prSet>
      <dgm:spPr/>
    </dgm:pt>
    <dgm:pt modelId="{93632CD0-02EA-476D-8D25-F1F6BE4D620E}" type="pres">
      <dgm:prSet presAssocID="{999E18AF-B386-46EE-BE16-A1756804405D}" presName="arrow" presStyleLbl="bgShp" presStyleIdx="0" presStyleCnt="1"/>
      <dgm:spPr/>
    </dgm:pt>
    <dgm:pt modelId="{B43EEB4D-4360-422C-98E0-DD1999BBA5E5}" type="pres">
      <dgm:prSet presAssocID="{999E18AF-B386-46EE-BE16-A1756804405D}" presName="linearProcess" presStyleCnt="0"/>
      <dgm:spPr/>
    </dgm:pt>
    <dgm:pt modelId="{2B9ACDDB-BFEE-49A7-A2FC-617CF11CB3A6}" type="pres">
      <dgm:prSet presAssocID="{761EDE90-60A2-4C6D-8C2A-BCAD8F6B04D6}" presName="textNode" presStyleLbl="node1" presStyleIdx="0" presStyleCnt="4">
        <dgm:presLayoutVars>
          <dgm:bulletEnabled val="1"/>
        </dgm:presLayoutVars>
      </dgm:prSet>
      <dgm:spPr/>
    </dgm:pt>
    <dgm:pt modelId="{285B863C-9A49-4C66-A936-C08A822CA252}" type="pres">
      <dgm:prSet presAssocID="{07DF017A-9E04-41B4-9DC7-523E4877789F}" presName="sibTrans" presStyleCnt="0"/>
      <dgm:spPr/>
    </dgm:pt>
    <dgm:pt modelId="{A1143B7F-5DF1-4EF8-9B27-4A14AB4F4D5E}" type="pres">
      <dgm:prSet presAssocID="{D1C2E589-1BFE-48B9-A8E6-7254C8AF26BB}" presName="textNode" presStyleLbl="node1" presStyleIdx="1" presStyleCnt="4">
        <dgm:presLayoutVars>
          <dgm:bulletEnabled val="1"/>
        </dgm:presLayoutVars>
      </dgm:prSet>
      <dgm:spPr/>
    </dgm:pt>
    <dgm:pt modelId="{75976EA1-CEB2-4445-8B10-4A3B1FD698E2}" type="pres">
      <dgm:prSet presAssocID="{628603F0-4D9A-4B9B-9DF3-2FEF4F1BFDBB}" presName="sibTrans" presStyleCnt="0"/>
      <dgm:spPr/>
    </dgm:pt>
    <dgm:pt modelId="{81CFBF2A-9CC7-4A10-BF9E-944C31CBE35B}" type="pres">
      <dgm:prSet presAssocID="{00CAEC18-B25C-4DE5-97CD-3DBE431A0809}" presName="textNode" presStyleLbl="node1" presStyleIdx="2" presStyleCnt="4">
        <dgm:presLayoutVars>
          <dgm:bulletEnabled val="1"/>
        </dgm:presLayoutVars>
      </dgm:prSet>
      <dgm:spPr/>
    </dgm:pt>
    <dgm:pt modelId="{CB7B3FEC-5E2F-4250-9BD4-7586F5E9F9ED}" type="pres">
      <dgm:prSet presAssocID="{70F501B5-FA9E-46D3-91C8-ECFCF124399D}" presName="sibTrans" presStyleCnt="0"/>
      <dgm:spPr/>
    </dgm:pt>
    <dgm:pt modelId="{729493DD-664C-4941-AF3B-B27430509CE5}" type="pres">
      <dgm:prSet presAssocID="{932B53AF-E4E8-4767-8F5A-C23DEC3A1DE6}" presName="textNode" presStyleLbl="node1" presStyleIdx="3" presStyleCnt="4">
        <dgm:presLayoutVars>
          <dgm:bulletEnabled val="1"/>
        </dgm:presLayoutVars>
      </dgm:prSet>
      <dgm:spPr/>
    </dgm:pt>
  </dgm:ptLst>
  <dgm:cxnLst>
    <dgm:cxn modelId="{CC191C62-8DB8-4E73-AAC4-A02466E84D74}" type="presOf" srcId="{00CAEC18-B25C-4DE5-97CD-3DBE431A0809}" destId="{81CFBF2A-9CC7-4A10-BF9E-944C31CBE35B}" srcOrd="0" destOrd="0" presId="urn:microsoft.com/office/officeart/2005/8/layout/hProcess9"/>
    <dgm:cxn modelId="{24B17D62-6AF6-4BD3-B9C9-35006F1785C6}" srcId="{999E18AF-B386-46EE-BE16-A1756804405D}" destId="{932B53AF-E4E8-4767-8F5A-C23DEC3A1DE6}" srcOrd="3" destOrd="0" parTransId="{4DD85F70-51C0-4CED-BFF2-9D6E5631BDC4}" sibTransId="{04FC491D-1089-4743-B0C4-12C82CB32991}"/>
    <dgm:cxn modelId="{C07FA163-64C1-4EC2-83E4-8F29E594F6B1}" srcId="{999E18AF-B386-46EE-BE16-A1756804405D}" destId="{00CAEC18-B25C-4DE5-97CD-3DBE431A0809}" srcOrd="2" destOrd="0" parTransId="{3D23BF98-AC7B-44FE-B9AD-456E67748A23}" sibTransId="{70F501B5-FA9E-46D3-91C8-ECFCF124399D}"/>
    <dgm:cxn modelId="{FA480A4D-FE9B-4FBD-8820-5CB62294998A}" type="presOf" srcId="{999E18AF-B386-46EE-BE16-A1756804405D}" destId="{1545D22A-4AC4-4C9F-A100-8C1D1E2D0789}" srcOrd="0" destOrd="0" presId="urn:microsoft.com/office/officeart/2005/8/layout/hProcess9"/>
    <dgm:cxn modelId="{A761128E-5BD9-42A5-986E-69A6B8CA56B2}" type="presOf" srcId="{932B53AF-E4E8-4767-8F5A-C23DEC3A1DE6}" destId="{729493DD-664C-4941-AF3B-B27430509CE5}" srcOrd="0" destOrd="0" presId="urn:microsoft.com/office/officeart/2005/8/layout/hProcess9"/>
    <dgm:cxn modelId="{6178E19F-3412-4F75-ADF7-6FA7276E7809}" srcId="{999E18AF-B386-46EE-BE16-A1756804405D}" destId="{761EDE90-60A2-4C6D-8C2A-BCAD8F6B04D6}" srcOrd="0" destOrd="0" parTransId="{2DFD9D6C-6D84-4B45-8201-08F3F7755A45}" sibTransId="{07DF017A-9E04-41B4-9DC7-523E4877789F}"/>
    <dgm:cxn modelId="{BC3494B3-9674-4A73-905B-3B056840DFAA}" type="presOf" srcId="{D1C2E589-1BFE-48B9-A8E6-7254C8AF26BB}" destId="{A1143B7F-5DF1-4EF8-9B27-4A14AB4F4D5E}" srcOrd="0" destOrd="0" presId="urn:microsoft.com/office/officeart/2005/8/layout/hProcess9"/>
    <dgm:cxn modelId="{3D4256B8-64C6-43D1-8CA1-D456FBE64C8E}" type="presOf" srcId="{761EDE90-60A2-4C6D-8C2A-BCAD8F6B04D6}" destId="{2B9ACDDB-BFEE-49A7-A2FC-617CF11CB3A6}" srcOrd="0" destOrd="0" presId="urn:microsoft.com/office/officeart/2005/8/layout/hProcess9"/>
    <dgm:cxn modelId="{E9D1CFBC-E931-4B53-9299-B819AA143C6B}" srcId="{999E18AF-B386-46EE-BE16-A1756804405D}" destId="{D1C2E589-1BFE-48B9-A8E6-7254C8AF26BB}" srcOrd="1" destOrd="0" parTransId="{A3D1E561-4ABD-488E-8374-AFEAB16EB003}" sibTransId="{628603F0-4D9A-4B9B-9DF3-2FEF4F1BFDBB}"/>
    <dgm:cxn modelId="{A23427DE-1901-4626-ACC4-725EF4B14582}" type="presParOf" srcId="{1545D22A-4AC4-4C9F-A100-8C1D1E2D0789}" destId="{93632CD0-02EA-476D-8D25-F1F6BE4D620E}" srcOrd="0" destOrd="0" presId="urn:microsoft.com/office/officeart/2005/8/layout/hProcess9"/>
    <dgm:cxn modelId="{63F7FEF3-8498-4297-85B6-D0DB7649D273}" type="presParOf" srcId="{1545D22A-4AC4-4C9F-A100-8C1D1E2D0789}" destId="{B43EEB4D-4360-422C-98E0-DD1999BBA5E5}" srcOrd="1" destOrd="0" presId="urn:microsoft.com/office/officeart/2005/8/layout/hProcess9"/>
    <dgm:cxn modelId="{1D93230B-9DEC-4685-B2B1-7A474F299AF2}" type="presParOf" srcId="{B43EEB4D-4360-422C-98E0-DD1999BBA5E5}" destId="{2B9ACDDB-BFEE-49A7-A2FC-617CF11CB3A6}" srcOrd="0" destOrd="0" presId="urn:microsoft.com/office/officeart/2005/8/layout/hProcess9"/>
    <dgm:cxn modelId="{EA5AD72F-588D-40B2-BB94-D0B6CFA57DC2}" type="presParOf" srcId="{B43EEB4D-4360-422C-98E0-DD1999BBA5E5}" destId="{285B863C-9A49-4C66-A936-C08A822CA252}" srcOrd="1" destOrd="0" presId="urn:microsoft.com/office/officeart/2005/8/layout/hProcess9"/>
    <dgm:cxn modelId="{958E093A-953B-4A6A-AEA6-879F17903F2D}" type="presParOf" srcId="{B43EEB4D-4360-422C-98E0-DD1999BBA5E5}" destId="{A1143B7F-5DF1-4EF8-9B27-4A14AB4F4D5E}" srcOrd="2" destOrd="0" presId="urn:microsoft.com/office/officeart/2005/8/layout/hProcess9"/>
    <dgm:cxn modelId="{28DF17FA-0DA6-45B0-A5A3-CA3483EED316}" type="presParOf" srcId="{B43EEB4D-4360-422C-98E0-DD1999BBA5E5}" destId="{75976EA1-CEB2-4445-8B10-4A3B1FD698E2}" srcOrd="3" destOrd="0" presId="urn:microsoft.com/office/officeart/2005/8/layout/hProcess9"/>
    <dgm:cxn modelId="{7D591DCF-F6A3-4530-BB77-3D206AF571CB}" type="presParOf" srcId="{B43EEB4D-4360-422C-98E0-DD1999BBA5E5}" destId="{81CFBF2A-9CC7-4A10-BF9E-944C31CBE35B}" srcOrd="4" destOrd="0" presId="urn:microsoft.com/office/officeart/2005/8/layout/hProcess9"/>
    <dgm:cxn modelId="{68F6093A-D8DB-4682-919B-B65629C92512}" type="presParOf" srcId="{B43EEB4D-4360-422C-98E0-DD1999BBA5E5}" destId="{CB7B3FEC-5E2F-4250-9BD4-7586F5E9F9ED}" srcOrd="5" destOrd="0" presId="urn:microsoft.com/office/officeart/2005/8/layout/hProcess9"/>
    <dgm:cxn modelId="{ADE55006-4FEA-40E5-9632-54C3BF76DD6F}" type="presParOf" srcId="{B43EEB4D-4360-422C-98E0-DD1999BBA5E5}" destId="{729493DD-664C-4941-AF3B-B27430509CE5}"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632CD0-02EA-476D-8D25-F1F6BE4D620E}">
      <dsp:nvSpPr>
        <dsp:cNvPr id="0" name=""/>
        <dsp:cNvSpPr/>
      </dsp:nvSpPr>
      <dsp:spPr>
        <a:xfrm>
          <a:off x="822959" y="0"/>
          <a:ext cx="9326880" cy="4035425"/>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9ACDDB-BFEE-49A7-A2FC-617CF11CB3A6}">
      <dsp:nvSpPr>
        <dsp:cNvPr id="0" name=""/>
        <dsp:cNvSpPr/>
      </dsp:nvSpPr>
      <dsp:spPr>
        <a:xfrm>
          <a:off x="8237" y="1210627"/>
          <a:ext cx="2529724" cy="16141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nl-NL" sz="3300" kern="1200" dirty="0"/>
            <a:t>Opmerken</a:t>
          </a:r>
        </a:p>
      </dsp:txBody>
      <dsp:txXfrm>
        <a:off x="87034" y="1289424"/>
        <a:ext cx="2372130" cy="1456576"/>
      </dsp:txXfrm>
    </dsp:sp>
    <dsp:sp modelId="{A1143B7F-5DF1-4EF8-9B27-4A14AB4F4D5E}">
      <dsp:nvSpPr>
        <dsp:cNvPr id="0" name=""/>
        <dsp:cNvSpPr/>
      </dsp:nvSpPr>
      <dsp:spPr>
        <a:xfrm>
          <a:off x="2817104" y="1210627"/>
          <a:ext cx="2529724" cy="16141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nl-NL" sz="3300" kern="1200" dirty="0"/>
            <a:t>Willen </a:t>
          </a:r>
        </a:p>
      </dsp:txBody>
      <dsp:txXfrm>
        <a:off x="2895901" y="1289424"/>
        <a:ext cx="2372130" cy="1456576"/>
      </dsp:txXfrm>
    </dsp:sp>
    <dsp:sp modelId="{81CFBF2A-9CC7-4A10-BF9E-944C31CBE35B}">
      <dsp:nvSpPr>
        <dsp:cNvPr id="0" name=""/>
        <dsp:cNvSpPr/>
      </dsp:nvSpPr>
      <dsp:spPr>
        <a:xfrm>
          <a:off x="5625971" y="1210627"/>
          <a:ext cx="2529724" cy="16141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nl-NL" sz="3300" kern="1200" dirty="0"/>
            <a:t>Doen </a:t>
          </a:r>
        </a:p>
      </dsp:txBody>
      <dsp:txXfrm>
        <a:off x="5704768" y="1289424"/>
        <a:ext cx="2372130" cy="1456576"/>
      </dsp:txXfrm>
    </dsp:sp>
    <dsp:sp modelId="{729493DD-664C-4941-AF3B-B27430509CE5}">
      <dsp:nvSpPr>
        <dsp:cNvPr id="0" name=""/>
        <dsp:cNvSpPr/>
      </dsp:nvSpPr>
      <dsp:spPr>
        <a:xfrm>
          <a:off x="8434837" y="1210627"/>
          <a:ext cx="2529724" cy="16141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nl-NL" sz="3300" kern="1200" dirty="0"/>
            <a:t>Belonen </a:t>
          </a:r>
        </a:p>
      </dsp:txBody>
      <dsp:txXfrm>
        <a:off x="8513634" y="1289424"/>
        <a:ext cx="2372130" cy="145657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82DA69-3069-4FE2-B6A3-53DF092BB47B}" type="datetimeFigureOut">
              <a:rPr lang="nl-NL" smtClean="0"/>
              <a:t>17-10-2021</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530963-3019-4450-A43C-9B67635C3880}" type="slidenum">
              <a:rPr lang="nl-NL" smtClean="0"/>
              <a:t>‹nr.›</a:t>
            </a:fld>
            <a:endParaRPr lang="nl-NL"/>
          </a:p>
        </p:txBody>
      </p:sp>
    </p:spTree>
    <p:extLst>
      <p:ext uri="{BB962C8B-B14F-4D97-AF65-F5344CB8AC3E}">
        <p14:creationId xmlns:p14="http://schemas.microsoft.com/office/powerpoint/2010/main" val="38794893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Iedereen heeft deze stem die precies weet wat je nu zou moeten doen. Of het nou gaat om je kamer opruimen, vuilnis buiten zetten, leren voor een toets, werken aan je project, zolang de goede beslisser aan het roer staat komt het helemaal goed.</a:t>
            </a:r>
          </a:p>
        </p:txBody>
      </p:sp>
      <p:sp>
        <p:nvSpPr>
          <p:cNvPr id="4" name="Tijdelijke aanduiding voor dianummer 3"/>
          <p:cNvSpPr>
            <a:spLocks noGrp="1"/>
          </p:cNvSpPr>
          <p:nvPr>
            <p:ph type="sldNum" sz="quarter" idx="5"/>
          </p:nvPr>
        </p:nvSpPr>
        <p:spPr/>
        <p:txBody>
          <a:bodyPr/>
          <a:lstStyle/>
          <a:p>
            <a:fld id="{E5530963-3019-4450-A43C-9B67635C3880}" type="slidenum">
              <a:rPr lang="nl-NL" smtClean="0"/>
              <a:t>3</a:t>
            </a:fld>
            <a:endParaRPr lang="nl-NL"/>
          </a:p>
        </p:txBody>
      </p:sp>
    </p:spTree>
    <p:extLst>
      <p:ext uri="{BB962C8B-B14F-4D97-AF65-F5344CB8AC3E}">
        <p14:creationId xmlns:p14="http://schemas.microsoft.com/office/powerpoint/2010/main" val="435375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Het onmiddellijk-plezier aapje wil eigenlijk alleen maar leuke dingen doen. Hij houdt niet van werk en verstandige keuzes. Daarom bedenkt hij allemaal smoesjes om de goede beslisser af te leiden van datgene wat er moet gebeuren. Voor je het weet ben je allemaal andere dingen aan het doen.</a:t>
            </a:r>
          </a:p>
        </p:txBody>
      </p:sp>
      <p:sp>
        <p:nvSpPr>
          <p:cNvPr id="4" name="Tijdelijke aanduiding voor dianummer 3"/>
          <p:cNvSpPr>
            <a:spLocks noGrp="1"/>
          </p:cNvSpPr>
          <p:nvPr>
            <p:ph type="sldNum" sz="quarter" idx="5"/>
          </p:nvPr>
        </p:nvSpPr>
        <p:spPr/>
        <p:txBody>
          <a:bodyPr/>
          <a:lstStyle/>
          <a:p>
            <a:fld id="{E5530963-3019-4450-A43C-9B67635C3880}" type="slidenum">
              <a:rPr lang="nl-NL" smtClean="0"/>
              <a:t>4</a:t>
            </a:fld>
            <a:endParaRPr lang="nl-NL"/>
          </a:p>
        </p:txBody>
      </p:sp>
    </p:spTree>
    <p:extLst>
      <p:ext uri="{BB962C8B-B14F-4D97-AF65-F5344CB8AC3E}">
        <p14:creationId xmlns:p14="http://schemas.microsoft.com/office/powerpoint/2010/main" val="39308111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Het onmiddellijk-plezier aapje is bang van het paniekmonster. Het paniekmonster wordt alleen wakker als de deadline dichterbij komt. Dan komt hij in actie, jaagt hij het onmiddellijk-plezier aapje de boom in en kan de goede beslisser het weer overnemen. Nu is er geen tijd meer voor afleiding en ga je snel aan de slag met wat je nog wilde doen.</a:t>
            </a:r>
          </a:p>
        </p:txBody>
      </p:sp>
      <p:sp>
        <p:nvSpPr>
          <p:cNvPr id="4" name="Tijdelijke aanduiding voor dianummer 3"/>
          <p:cNvSpPr>
            <a:spLocks noGrp="1"/>
          </p:cNvSpPr>
          <p:nvPr>
            <p:ph type="sldNum" sz="quarter" idx="5"/>
          </p:nvPr>
        </p:nvSpPr>
        <p:spPr/>
        <p:txBody>
          <a:bodyPr/>
          <a:lstStyle/>
          <a:p>
            <a:fld id="{E5530963-3019-4450-A43C-9B67635C3880}" type="slidenum">
              <a:rPr lang="nl-NL" smtClean="0"/>
              <a:t>5</a:t>
            </a:fld>
            <a:endParaRPr lang="nl-NL"/>
          </a:p>
        </p:txBody>
      </p:sp>
    </p:spTree>
    <p:extLst>
      <p:ext uri="{BB962C8B-B14F-4D97-AF65-F5344CB8AC3E}">
        <p14:creationId xmlns:p14="http://schemas.microsoft.com/office/powerpoint/2010/main" val="1760364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Uitstelgedrag is een gesprek tussen de goede beslisser, et onmiddellijk-plezier aapje en et paniekmonster. “ik ga op tijd beginnen met mijn projecten” zegt de goede beslisser. De weken voor de deadline zijn er nog allemaal leuke dingen die je zou kunnen doen. “nog 1 filmpje kijken en dan begin ik” zegt het onmiddellijk-plezier aapje. Plotseling is et de dag voor de deadline en begint het paniekmonster te drammen: “het is nu of nooit!” en je gaat aan de slag. Herkenbaar?</a:t>
            </a:r>
          </a:p>
        </p:txBody>
      </p:sp>
      <p:sp>
        <p:nvSpPr>
          <p:cNvPr id="4" name="Tijdelijke aanduiding voor dianummer 3"/>
          <p:cNvSpPr>
            <a:spLocks noGrp="1"/>
          </p:cNvSpPr>
          <p:nvPr>
            <p:ph type="sldNum" sz="quarter" idx="5"/>
          </p:nvPr>
        </p:nvSpPr>
        <p:spPr/>
        <p:txBody>
          <a:bodyPr/>
          <a:lstStyle/>
          <a:p>
            <a:fld id="{E5530963-3019-4450-A43C-9B67635C3880}" type="slidenum">
              <a:rPr lang="nl-NL" smtClean="0"/>
              <a:t>6</a:t>
            </a:fld>
            <a:endParaRPr lang="nl-NL"/>
          </a:p>
        </p:txBody>
      </p:sp>
    </p:spTree>
    <p:extLst>
      <p:ext uri="{BB962C8B-B14F-4D97-AF65-F5344CB8AC3E}">
        <p14:creationId xmlns:p14="http://schemas.microsoft.com/office/powerpoint/2010/main" val="4746768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Bijvoorbeeld tandenpoetsen: Je proeft een nare smaak in je mond, ziet je tandenborstel staan of je hebt et gevoel dat et tijd is om naar bed te gaan. Dan komt er een herinnering aan de beloning van de frisse adem, dat zorgt ervoor dat je je tanden wilt gaan poetsen. De volgende stap is de daadwerkelijke actie. Na het uitvoeren ervaar je de beloning van de frisse adem. WAAR ZOU JIJ GRAAG EEN GEWOONTE VAN MAKEN?</a:t>
            </a:r>
          </a:p>
        </p:txBody>
      </p:sp>
      <p:sp>
        <p:nvSpPr>
          <p:cNvPr id="4" name="Tijdelijke aanduiding voor dianummer 3"/>
          <p:cNvSpPr>
            <a:spLocks noGrp="1"/>
          </p:cNvSpPr>
          <p:nvPr>
            <p:ph type="sldNum" sz="quarter" idx="5"/>
          </p:nvPr>
        </p:nvSpPr>
        <p:spPr/>
        <p:txBody>
          <a:bodyPr/>
          <a:lstStyle/>
          <a:p>
            <a:fld id="{E5530963-3019-4450-A43C-9B67635C3880}" type="slidenum">
              <a:rPr lang="nl-NL" smtClean="0"/>
              <a:t>9</a:t>
            </a:fld>
            <a:endParaRPr lang="nl-NL"/>
          </a:p>
        </p:txBody>
      </p:sp>
    </p:spTree>
    <p:extLst>
      <p:ext uri="{BB962C8B-B14F-4D97-AF65-F5344CB8AC3E}">
        <p14:creationId xmlns:p14="http://schemas.microsoft.com/office/powerpoint/2010/main" val="31735089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Tips om een gewoonte aan te leren: Schrijf op welke gewoonte je wilt aanleren. Daarna beschrijf je je experiment. </a:t>
            </a:r>
          </a:p>
        </p:txBody>
      </p:sp>
      <p:sp>
        <p:nvSpPr>
          <p:cNvPr id="4" name="Tijdelijke aanduiding voor dianummer 3"/>
          <p:cNvSpPr>
            <a:spLocks noGrp="1"/>
          </p:cNvSpPr>
          <p:nvPr>
            <p:ph type="sldNum" sz="quarter" idx="5"/>
          </p:nvPr>
        </p:nvSpPr>
        <p:spPr/>
        <p:txBody>
          <a:bodyPr/>
          <a:lstStyle/>
          <a:p>
            <a:fld id="{E5530963-3019-4450-A43C-9B67635C3880}" type="slidenum">
              <a:rPr lang="nl-NL" smtClean="0"/>
              <a:t>10</a:t>
            </a:fld>
            <a:endParaRPr lang="nl-NL"/>
          </a:p>
        </p:txBody>
      </p:sp>
    </p:spTree>
    <p:extLst>
      <p:ext uri="{BB962C8B-B14F-4D97-AF65-F5344CB8AC3E}">
        <p14:creationId xmlns:p14="http://schemas.microsoft.com/office/powerpoint/2010/main" val="11043319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EF58D-B62B-40BB-83AA-9D07CFC4ED26}"/>
              </a:ext>
            </a:extLst>
          </p:cNvPr>
          <p:cNvSpPr>
            <a:spLocks noGrp="1"/>
          </p:cNvSpPr>
          <p:nvPr>
            <p:ph type="ctrTitle"/>
          </p:nvPr>
        </p:nvSpPr>
        <p:spPr>
          <a:xfrm>
            <a:off x="612648" y="557783"/>
            <a:ext cx="10969752" cy="3130807"/>
          </a:xfrm>
        </p:spPr>
        <p:txBody>
          <a:bodyPr anchor="b">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66AC06D3-F571-4213-A2A4-6A1915120CED}"/>
              </a:ext>
            </a:extLst>
          </p:cNvPr>
          <p:cNvSpPr>
            <a:spLocks noGrp="1"/>
          </p:cNvSpPr>
          <p:nvPr>
            <p:ph type="subTitle" idx="1"/>
          </p:nvPr>
        </p:nvSpPr>
        <p:spPr>
          <a:xfrm>
            <a:off x="612648" y="3902206"/>
            <a:ext cx="10969752" cy="2240529"/>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75A10580-AD31-4B8F-8448-55A666AC1725}"/>
              </a:ext>
            </a:extLst>
          </p:cNvPr>
          <p:cNvSpPr>
            <a:spLocks noGrp="1"/>
          </p:cNvSpPr>
          <p:nvPr>
            <p:ph type="dt" sz="half" idx="10"/>
          </p:nvPr>
        </p:nvSpPr>
        <p:spPr/>
        <p:txBody>
          <a:bodyPr/>
          <a:lstStyle/>
          <a:p>
            <a:fld id="{79C5A860-F335-4252-AA00-24FB67ED2982}" type="datetime1">
              <a:rPr lang="en-US" smtClean="0"/>
              <a:t>10/17/2021</a:t>
            </a:fld>
            <a:endParaRPr lang="en-US"/>
          </a:p>
        </p:txBody>
      </p:sp>
      <p:sp>
        <p:nvSpPr>
          <p:cNvPr id="5" name="Footer Placeholder 4">
            <a:extLst>
              <a:ext uri="{FF2B5EF4-FFF2-40B4-BE49-F238E27FC236}">
                <a16:creationId xmlns:a16="http://schemas.microsoft.com/office/drawing/2014/main" id="{15EC99C8-515A-4FEA-9CD2-6D0BF46CF6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72AF1B-1868-4C05-B6C3-9EBF29A50ADD}"/>
              </a:ext>
            </a:extLst>
          </p:cNvPr>
          <p:cNvSpPr>
            <a:spLocks noGrp="1"/>
          </p:cNvSpPr>
          <p:nvPr>
            <p:ph type="sldNum" sz="quarter" idx="12"/>
          </p:nvPr>
        </p:nvSpPr>
        <p:spPr/>
        <p:txBody>
          <a:bodyPr/>
          <a:lstStyle/>
          <a:p>
            <a:fld id="{1F646F3F-274D-499B-ABBE-824EB4ABDC3D}" type="slidenum">
              <a:rPr lang="en-US" smtClean="0"/>
              <a:t>‹nr.›</a:t>
            </a:fld>
            <a:endParaRPr lang="en-US"/>
          </a:p>
        </p:txBody>
      </p:sp>
    </p:spTree>
    <p:extLst>
      <p:ext uri="{BB962C8B-B14F-4D97-AF65-F5344CB8AC3E}">
        <p14:creationId xmlns:p14="http://schemas.microsoft.com/office/powerpoint/2010/main" val="2221309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170B0-C1C5-4976-80E8-6B4F90EB3626}"/>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097593EE-493E-4BCE-8992-24CA63E1E0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80919F-FDDD-42FB-8422-A0665D558D00}"/>
              </a:ext>
            </a:extLst>
          </p:cNvPr>
          <p:cNvSpPr>
            <a:spLocks noGrp="1"/>
          </p:cNvSpPr>
          <p:nvPr>
            <p:ph type="dt" sz="half" idx="10"/>
          </p:nvPr>
        </p:nvSpPr>
        <p:spPr/>
        <p:txBody>
          <a:bodyPr/>
          <a:lstStyle/>
          <a:p>
            <a:fld id="{46AB1048-0047-48CA-88BA-D69B470942CF}" type="datetime1">
              <a:rPr lang="en-US" smtClean="0"/>
              <a:t>10/17/2021</a:t>
            </a:fld>
            <a:endParaRPr lang="en-US"/>
          </a:p>
        </p:txBody>
      </p:sp>
      <p:sp>
        <p:nvSpPr>
          <p:cNvPr id="5" name="Footer Placeholder 4">
            <a:extLst>
              <a:ext uri="{FF2B5EF4-FFF2-40B4-BE49-F238E27FC236}">
                <a16:creationId xmlns:a16="http://schemas.microsoft.com/office/drawing/2014/main" id="{A216D38A-35F8-4667-A1F4-49644471E9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9CC230-78B7-487B-9C95-CB00868F6F1F}"/>
              </a:ext>
            </a:extLst>
          </p:cNvPr>
          <p:cNvSpPr>
            <a:spLocks noGrp="1"/>
          </p:cNvSpPr>
          <p:nvPr>
            <p:ph type="sldNum" sz="quarter" idx="12"/>
          </p:nvPr>
        </p:nvSpPr>
        <p:spPr/>
        <p:txBody>
          <a:bodyPr/>
          <a:lstStyle/>
          <a:p>
            <a:fld id="{1F646F3F-274D-499B-ABBE-824EB4ABDC3D}" type="slidenum">
              <a:rPr lang="en-US" smtClean="0"/>
              <a:t>‹nr.›</a:t>
            </a:fld>
            <a:endParaRPr lang="en-US"/>
          </a:p>
        </p:txBody>
      </p:sp>
    </p:spTree>
    <p:extLst>
      <p:ext uri="{BB962C8B-B14F-4D97-AF65-F5344CB8AC3E}">
        <p14:creationId xmlns:p14="http://schemas.microsoft.com/office/powerpoint/2010/main" val="23417503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4CB826-D9AA-4689-B8C0-38D999F0D065}"/>
              </a:ext>
            </a:extLst>
          </p:cNvPr>
          <p:cNvSpPr>
            <a:spLocks noGrp="1"/>
          </p:cNvSpPr>
          <p:nvPr>
            <p:ph type="title" orient="vert"/>
          </p:nvPr>
        </p:nvSpPr>
        <p:spPr>
          <a:xfrm>
            <a:off x="8724900" y="557784"/>
            <a:ext cx="2854452" cy="5643420"/>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A61F1CDD-16FB-45E0-9887-24374C567647}"/>
              </a:ext>
            </a:extLst>
          </p:cNvPr>
          <p:cNvSpPr>
            <a:spLocks noGrp="1"/>
          </p:cNvSpPr>
          <p:nvPr>
            <p:ph type="body" orient="vert" idx="1"/>
          </p:nvPr>
        </p:nvSpPr>
        <p:spPr>
          <a:xfrm>
            <a:off x="612648" y="557784"/>
            <a:ext cx="7734300" cy="56434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6846397-BBD2-4426-B1F5-FD6EA3CDC866}"/>
              </a:ext>
            </a:extLst>
          </p:cNvPr>
          <p:cNvSpPr>
            <a:spLocks noGrp="1"/>
          </p:cNvSpPr>
          <p:nvPr>
            <p:ph type="dt" sz="half" idx="10"/>
          </p:nvPr>
        </p:nvSpPr>
        <p:spPr/>
        <p:txBody>
          <a:bodyPr/>
          <a:lstStyle/>
          <a:p>
            <a:fld id="{5BD83879-648C-49A9-81A2-0EF5946532D0}" type="datetime1">
              <a:rPr lang="en-US" smtClean="0"/>
              <a:t>10/17/2021</a:t>
            </a:fld>
            <a:endParaRPr lang="en-US"/>
          </a:p>
        </p:txBody>
      </p:sp>
      <p:sp>
        <p:nvSpPr>
          <p:cNvPr id="5" name="Footer Placeholder 4">
            <a:extLst>
              <a:ext uri="{FF2B5EF4-FFF2-40B4-BE49-F238E27FC236}">
                <a16:creationId xmlns:a16="http://schemas.microsoft.com/office/drawing/2014/main" id="{FDAB91E4-73D0-4ACD-8F54-00EE6FB1D6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B28C61-59FE-44D6-A7D6-AAD292232778}"/>
              </a:ext>
            </a:extLst>
          </p:cNvPr>
          <p:cNvSpPr>
            <a:spLocks noGrp="1"/>
          </p:cNvSpPr>
          <p:nvPr>
            <p:ph type="sldNum" sz="quarter" idx="12"/>
          </p:nvPr>
        </p:nvSpPr>
        <p:spPr/>
        <p:txBody>
          <a:bodyPr/>
          <a:lstStyle/>
          <a:p>
            <a:fld id="{1F646F3F-274D-499B-ABBE-824EB4ABDC3D}" type="slidenum">
              <a:rPr lang="en-US" smtClean="0"/>
              <a:t>‹nr.›</a:t>
            </a:fld>
            <a:endParaRPr lang="en-US"/>
          </a:p>
        </p:txBody>
      </p:sp>
    </p:spTree>
    <p:extLst>
      <p:ext uri="{BB962C8B-B14F-4D97-AF65-F5344CB8AC3E}">
        <p14:creationId xmlns:p14="http://schemas.microsoft.com/office/powerpoint/2010/main" val="3826707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6D384-B2C5-42A4-9774-A931C39BA5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8D736C-5FCC-43BC-B824-A90F2CC5D19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4A3A50-B922-45BE-945D-7ED3EBD83F7C}"/>
              </a:ext>
            </a:extLst>
          </p:cNvPr>
          <p:cNvSpPr>
            <a:spLocks noGrp="1"/>
          </p:cNvSpPr>
          <p:nvPr>
            <p:ph type="dt" sz="half" idx="10"/>
          </p:nvPr>
        </p:nvSpPr>
        <p:spPr/>
        <p:txBody>
          <a:bodyPr/>
          <a:lstStyle/>
          <a:p>
            <a:fld id="{D04BC802-30E3-4658-9CCA-F873646FEC67}" type="datetime1">
              <a:rPr lang="en-US" smtClean="0"/>
              <a:t>10/17/2021</a:t>
            </a:fld>
            <a:endParaRPr lang="en-US"/>
          </a:p>
        </p:txBody>
      </p:sp>
      <p:sp>
        <p:nvSpPr>
          <p:cNvPr id="5" name="Footer Placeholder 4">
            <a:extLst>
              <a:ext uri="{FF2B5EF4-FFF2-40B4-BE49-F238E27FC236}">
                <a16:creationId xmlns:a16="http://schemas.microsoft.com/office/drawing/2014/main" id="{64241F78-20DE-4D53-BB25-79E5C4E1A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643084-C669-4FDF-87D4-F22D36BB827D}"/>
              </a:ext>
            </a:extLst>
          </p:cNvPr>
          <p:cNvSpPr>
            <a:spLocks noGrp="1"/>
          </p:cNvSpPr>
          <p:nvPr>
            <p:ph type="sldNum" sz="quarter" idx="12"/>
          </p:nvPr>
        </p:nvSpPr>
        <p:spPr/>
        <p:txBody>
          <a:bodyPr/>
          <a:lstStyle/>
          <a:p>
            <a:fld id="{1F646F3F-274D-499B-ABBE-824EB4ABDC3D}" type="slidenum">
              <a:rPr lang="en-US" smtClean="0"/>
              <a:t>‹nr.›</a:t>
            </a:fld>
            <a:endParaRPr lang="en-US"/>
          </a:p>
        </p:txBody>
      </p:sp>
    </p:spTree>
    <p:extLst>
      <p:ext uri="{BB962C8B-B14F-4D97-AF65-F5344CB8AC3E}">
        <p14:creationId xmlns:p14="http://schemas.microsoft.com/office/powerpoint/2010/main" val="1783778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6C559-800C-489A-9174-7901F92B0D47}"/>
              </a:ext>
            </a:extLst>
          </p:cNvPr>
          <p:cNvSpPr>
            <a:spLocks noGrp="1"/>
          </p:cNvSpPr>
          <p:nvPr>
            <p:ph type="title"/>
          </p:nvPr>
        </p:nvSpPr>
        <p:spPr>
          <a:xfrm>
            <a:off x="612648" y="557784"/>
            <a:ext cx="10969752" cy="3146400"/>
          </a:xfrm>
        </p:spPr>
        <p:txBody>
          <a:bodyPr anchor="b">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142B5C3-320B-4CFD-B6A7-A28C7E435B41}"/>
              </a:ext>
            </a:extLst>
          </p:cNvPr>
          <p:cNvSpPr>
            <a:spLocks noGrp="1"/>
          </p:cNvSpPr>
          <p:nvPr>
            <p:ph type="body" idx="1"/>
          </p:nvPr>
        </p:nvSpPr>
        <p:spPr>
          <a:xfrm>
            <a:off x="612648" y="3902207"/>
            <a:ext cx="10969752" cy="2187443"/>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FCA372-3F42-4113-A73B-5FDCF93CB5BC}"/>
              </a:ext>
            </a:extLst>
          </p:cNvPr>
          <p:cNvSpPr>
            <a:spLocks noGrp="1"/>
          </p:cNvSpPr>
          <p:nvPr>
            <p:ph type="dt" sz="half" idx="10"/>
          </p:nvPr>
        </p:nvSpPr>
        <p:spPr/>
        <p:txBody>
          <a:bodyPr/>
          <a:lstStyle/>
          <a:p>
            <a:fld id="{0AB227A3-19CE-4153-81CE-64EB7AB094B3}" type="datetime1">
              <a:rPr lang="en-US" smtClean="0"/>
              <a:t>10/17/2021</a:t>
            </a:fld>
            <a:endParaRPr lang="en-US"/>
          </a:p>
        </p:txBody>
      </p:sp>
      <p:sp>
        <p:nvSpPr>
          <p:cNvPr id="5" name="Footer Placeholder 4">
            <a:extLst>
              <a:ext uri="{FF2B5EF4-FFF2-40B4-BE49-F238E27FC236}">
                <a16:creationId xmlns:a16="http://schemas.microsoft.com/office/drawing/2014/main" id="{F0DA1197-0C78-4878-B086-5D206EA491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1B83D8-FD42-44FF-AA20-944A519CC0B2}"/>
              </a:ext>
            </a:extLst>
          </p:cNvPr>
          <p:cNvSpPr>
            <a:spLocks noGrp="1"/>
          </p:cNvSpPr>
          <p:nvPr>
            <p:ph type="sldNum" sz="quarter" idx="12"/>
          </p:nvPr>
        </p:nvSpPr>
        <p:spPr/>
        <p:txBody>
          <a:bodyPr/>
          <a:lstStyle/>
          <a:p>
            <a:fld id="{1F646F3F-274D-499B-ABBE-824EB4ABDC3D}" type="slidenum">
              <a:rPr lang="en-US" smtClean="0"/>
              <a:t>‹nr.›</a:t>
            </a:fld>
            <a:endParaRPr lang="en-US"/>
          </a:p>
        </p:txBody>
      </p:sp>
    </p:spTree>
    <p:extLst>
      <p:ext uri="{BB962C8B-B14F-4D97-AF65-F5344CB8AC3E}">
        <p14:creationId xmlns:p14="http://schemas.microsoft.com/office/powerpoint/2010/main" val="3159202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685AA-B5C7-4E3D-85FA-94F3C73E59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3AFEEA-6F3F-4630-A950-61C05D2FAFBC}"/>
              </a:ext>
            </a:extLst>
          </p:cNvPr>
          <p:cNvSpPr>
            <a:spLocks noGrp="1"/>
          </p:cNvSpPr>
          <p:nvPr>
            <p:ph sz="half" idx="1"/>
          </p:nvPr>
        </p:nvSpPr>
        <p:spPr>
          <a:xfrm>
            <a:off x="609600" y="2081369"/>
            <a:ext cx="5410200" cy="40955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0AC36817-B869-4D19-9EE8-A3166B0E1591}"/>
              </a:ext>
            </a:extLst>
          </p:cNvPr>
          <p:cNvSpPr>
            <a:spLocks noGrp="1"/>
          </p:cNvSpPr>
          <p:nvPr>
            <p:ph sz="half" idx="2"/>
          </p:nvPr>
        </p:nvSpPr>
        <p:spPr>
          <a:xfrm>
            <a:off x="6172202" y="2081369"/>
            <a:ext cx="5410200" cy="40955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FC074146-2374-4321-AEBB-3E9B09D7796D}"/>
              </a:ext>
            </a:extLst>
          </p:cNvPr>
          <p:cNvSpPr>
            <a:spLocks noGrp="1"/>
          </p:cNvSpPr>
          <p:nvPr>
            <p:ph type="dt" sz="half" idx="10"/>
          </p:nvPr>
        </p:nvSpPr>
        <p:spPr/>
        <p:txBody>
          <a:bodyPr/>
          <a:lstStyle/>
          <a:p>
            <a:fld id="{B819A100-10F6-477E-8847-29D479EF1C92}" type="datetime1">
              <a:rPr lang="en-US" smtClean="0"/>
              <a:t>10/17/2021</a:t>
            </a:fld>
            <a:endParaRPr lang="en-US"/>
          </a:p>
        </p:txBody>
      </p:sp>
      <p:sp>
        <p:nvSpPr>
          <p:cNvPr id="6" name="Footer Placeholder 5">
            <a:extLst>
              <a:ext uri="{FF2B5EF4-FFF2-40B4-BE49-F238E27FC236}">
                <a16:creationId xmlns:a16="http://schemas.microsoft.com/office/drawing/2014/main" id="{2C42337B-B902-4DC2-BB94-02B8A75492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4AD585-B83C-4ECF-AF42-8DDF6996B79D}"/>
              </a:ext>
            </a:extLst>
          </p:cNvPr>
          <p:cNvSpPr>
            <a:spLocks noGrp="1"/>
          </p:cNvSpPr>
          <p:nvPr>
            <p:ph type="sldNum" sz="quarter" idx="12"/>
          </p:nvPr>
        </p:nvSpPr>
        <p:spPr/>
        <p:txBody>
          <a:bodyPr/>
          <a:lstStyle/>
          <a:p>
            <a:fld id="{1F646F3F-274D-499B-ABBE-824EB4ABDC3D}" type="slidenum">
              <a:rPr lang="en-US" smtClean="0"/>
              <a:t>‹nr.›</a:t>
            </a:fld>
            <a:endParaRPr lang="en-US"/>
          </a:p>
        </p:txBody>
      </p:sp>
    </p:spTree>
    <p:extLst>
      <p:ext uri="{BB962C8B-B14F-4D97-AF65-F5344CB8AC3E}">
        <p14:creationId xmlns:p14="http://schemas.microsoft.com/office/powerpoint/2010/main" val="38805203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9ADB-3495-481F-BB4E-9C7128B17B1F}"/>
              </a:ext>
            </a:extLst>
          </p:cNvPr>
          <p:cNvSpPr>
            <a:spLocks noGrp="1"/>
          </p:cNvSpPr>
          <p:nvPr>
            <p:ph type="title"/>
          </p:nvPr>
        </p:nvSpPr>
        <p:spPr>
          <a:xfrm>
            <a:off x="609600" y="365125"/>
            <a:ext cx="10745788" cy="132556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ED6FF4C-26CB-4281-A2F7-6CBE45186791}"/>
              </a:ext>
            </a:extLst>
          </p:cNvPr>
          <p:cNvSpPr>
            <a:spLocks noGrp="1"/>
          </p:cNvSpPr>
          <p:nvPr>
            <p:ph type="body" idx="1"/>
          </p:nvPr>
        </p:nvSpPr>
        <p:spPr>
          <a:xfrm>
            <a:off x="609600" y="1895096"/>
            <a:ext cx="5387975" cy="823912"/>
          </a:xfrm>
        </p:spPr>
        <p:txBody>
          <a:bodyPr anchor="b"/>
          <a:lstStyle>
            <a:lvl1pPr marL="0" indent="0">
              <a:buNone/>
              <a:defRPr sz="2400" b="0" i="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F2E72A9-F222-45B4-9355-C04C05864139}"/>
              </a:ext>
            </a:extLst>
          </p:cNvPr>
          <p:cNvSpPr>
            <a:spLocks noGrp="1"/>
          </p:cNvSpPr>
          <p:nvPr>
            <p:ph sz="half" idx="2"/>
          </p:nvPr>
        </p:nvSpPr>
        <p:spPr>
          <a:xfrm>
            <a:off x="609600" y="2842211"/>
            <a:ext cx="5387975" cy="33474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4A699F6E-77AD-4EBC-BAF9-5A43CDEC41E2}"/>
              </a:ext>
            </a:extLst>
          </p:cNvPr>
          <p:cNvSpPr>
            <a:spLocks noGrp="1"/>
          </p:cNvSpPr>
          <p:nvPr>
            <p:ph type="body" sz="quarter" idx="3"/>
          </p:nvPr>
        </p:nvSpPr>
        <p:spPr>
          <a:xfrm>
            <a:off x="6167890" y="1895096"/>
            <a:ext cx="5414510" cy="823912"/>
          </a:xfrm>
        </p:spPr>
        <p:txBody>
          <a:bodyPr anchor="b"/>
          <a:lstStyle>
            <a:lvl1pPr marL="0" indent="0">
              <a:buNone/>
              <a:defRPr sz="2400" b="0" i="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0F77677-7169-4591-B047-0678815F48E6}"/>
              </a:ext>
            </a:extLst>
          </p:cNvPr>
          <p:cNvSpPr>
            <a:spLocks noGrp="1"/>
          </p:cNvSpPr>
          <p:nvPr>
            <p:ph sz="quarter" idx="4"/>
          </p:nvPr>
        </p:nvSpPr>
        <p:spPr>
          <a:xfrm>
            <a:off x="6167890" y="2842211"/>
            <a:ext cx="5414510" cy="33474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82A6EB-0285-4FA4-A00C-A7F716084FD3}"/>
              </a:ext>
            </a:extLst>
          </p:cNvPr>
          <p:cNvSpPr>
            <a:spLocks noGrp="1"/>
          </p:cNvSpPr>
          <p:nvPr>
            <p:ph type="dt" sz="half" idx="10"/>
          </p:nvPr>
        </p:nvSpPr>
        <p:spPr/>
        <p:txBody>
          <a:bodyPr/>
          <a:lstStyle/>
          <a:p>
            <a:fld id="{5DF128AB-198A-495F-8475-FDB360C9873F}" type="datetime1">
              <a:rPr lang="en-US" smtClean="0"/>
              <a:t>10/17/2021</a:t>
            </a:fld>
            <a:endParaRPr lang="en-US"/>
          </a:p>
        </p:txBody>
      </p:sp>
      <p:sp>
        <p:nvSpPr>
          <p:cNvPr id="8" name="Footer Placeholder 7">
            <a:extLst>
              <a:ext uri="{FF2B5EF4-FFF2-40B4-BE49-F238E27FC236}">
                <a16:creationId xmlns:a16="http://schemas.microsoft.com/office/drawing/2014/main" id="{86D39526-82B8-402C-8A2B-82EF8F3F3A7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55EC9E6-6FF1-4541-9CB1-A2FF9D852169}"/>
              </a:ext>
            </a:extLst>
          </p:cNvPr>
          <p:cNvSpPr>
            <a:spLocks noGrp="1"/>
          </p:cNvSpPr>
          <p:nvPr>
            <p:ph type="sldNum" sz="quarter" idx="12"/>
          </p:nvPr>
        </p:nvSpPr>
        <p:spPr/>
        <p:txBody>
          <a:bodyPr/>
          <a:lstStyle/>
          <a:p>
            <a:fld id="{1F646F3F-274D-499B-ABBE-824EB4ABDC3D}" type="slidenum">
              <a:rPr lang="en-US" smtClean="0"/>
              <a:t>‹nr.›</a:t>
            </a:fld>
            <a:endParaRPr lang="en-US"/>
          </a:p>
        </p:txBody>
      </p:sp>
    </p:spTree>
    <p:extLst>
      <p:ext uri="{BB962C8B-B14F-4D97-AF65-F5344CB8AC3E}">
        <p14:creationId xmlns:p14="http://schemas.microsoft.com/office/powerpoint/2010/main" val="663897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70F54-6CED-4251-A0A6-32CCD1213F8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72C8E6-49D6-46A5-8DC3-B0D8E683C9CB}"/>
              </a:ext>
            </a:extLst>
          </p:cNvPr>
          <p:cNvSpPr>
            <a:spLocks noGrp="1"/>
          </p:cNvSpPr>
          <p:nvPr>
            <p:ph type="dt" sz="half" idx="10"/>
          </p:nvPr>
        </p:nvSpPr>
        <p:spPr/>
        <p:txBody>
          <a:bodyPr/>
          <a:lstStyle/>
          <a:p>
            <a:fld id="{021A235E-F8FD-479F-9FC7-18BE84110877}" type="datetime1">
              <a:rPr lang="en-US" smtClean="0"/>
              <a:t>10/17/2021</a:t>
            </a:fld>
            <a:endParaRPr lang="en-US"/>
          </a:p>
        </p:txBody>
      </p:sp>
      <p:sp>
        <p:nvSpPr>
          <p:cNvPr id="4" name="Footer Placeholder 3">
            <a:extLst>
              <a:ext uri="{FF2B5EF4-FFF2-40B4-BE49-F238E27FC236}">
                <a16:creationId xmlns:a16="http://schemas.microsoft.com/office/drawing/2014/main" id="{AB883CBA-77CD-4490-A5F3-BAA8FC254A3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EA5FF79-61B6-4693-8547-95B1F2F7A194}"/>
              </a:ext>
            </a:extLst>
          </p:cNvPr>
          <p:cNvSpPr>
            <a:spLocks noGrp="1"/>
          </p:cNvSpPr>
          <p:nvPr>
            <p:ph type="sldNum" sz="quarter" idx="12"/>
          </p:nvPr>
        </p:nvSpPr>
        <p:spPr/>
        <p:txBody>
          <a:bodyPr/>
          <a:lstStyle/>
          <a:p>
            <a:fld id="{1F646F3F-274D-499B-ABBE-824EB4ABDC3D}" type="slidenum">
              <a:rPr lang="en-US" smtClean="0"/>
              <a:t>‹nr.›</a:t>
            </a:fld>
            <a:endParaRPr lang="en-US"/>
          </a:p>
        </p:txBody>
      </p:sp>
    </p:spTree>
    <p:extLst>
      <p:ext uri="{BB962C8B-B14F-4D97-AF65-F5344CB8AC3E}">
        <p14:creationId xmlns:p14="http://schemas.microsoft.com/office/powerpoint/2010/main" val="2168612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BDCB94-13E9-41CB-88F0-D30A1791DCBA}"/>
              </a:ext>
            </a:extLst>
          </p:cNvPr>
          <p:cNvSpPr>
            <a:spLocks noGrp="1"/>
          </p:cNvSpPr>
          <p:nvPr>
            <p:ph type="dt" sz="half" idx="10"/>
          </p:nvPr>
        </p:nvSpPr>
        <p:spPr/>
        <p:txBody>
          <a:bodyPr/>
          <a:lstStyle/>
          <a:p>
            <a:fld id="{E890F09B-68DA-462E-9DB4-4C9ADAB8CBCC}" type="datetime1">
              <a:rPr lang="en-US" smtClean="0"/>
              <a:t>10/17/2021</a:t>
            </a:fld>
            <a:endParaRPr lang="en-US"/>
          </a:p>
        </p:txBody>
      </p:sp>
      <p:sp>
        <p:nvSpPr>
          <p:cNvPr id="3" name="Footer Placeholder 2">
            <a:extLst>
              <a:ext uri="{FF2B5EF4-FFF2-40B4-BE49-F238E27FC236}">
                <a16:creationId xmlns:a16="http://schemas.microsoft.com/office/drawing/2014/main" id="{244795A4-736C-426D-8559-5AD5892756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2A2ACD-17F3-4C16-8E77-86EC92CCD552}"/>
              </a:ext>
            </a:extLst>
          </p:cNvPr>
          <p:cNvSpPr>
            <a:spLocks noGrp="1"/>
          </p:cNvSpPr>
          <p:nvPr>
            <p:ph type="sldNum" sz="quarter" idx="12"/>
          </p:nvPr>
        </p:nvSpPr>
        <p:spPr/>
        <p:txBody>
          <a:bodyPr/>
          <a:lstStyle/>
          <a:p>
            <a:fld id="{1F646F3F-274D-499B-ABBE-824EB4ABDC3D}" type="slidenum">
              <a:rPr lang="en-US" smtClean="0"/>
              <a:t>‹nr.›</a:t>
            </a:fld>
            <a:endParaRPr lang="en-US"/>
          </a:p>
        </p:txBody>
      </p:sp>
    </p:spTree>
    <p:extLst>
      <p:ext uri="{BB962C8B-B14F-4D97-AF65-F5344CB8AC3E}">
        <p14:creationId xmlns:p14="http://schemas.microsoft.com/office/powerpoint/2010/main" val="2388738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FCB2E-B68A-48F9-8B20-CDED818FB6E0}"/>
              </a:ext>
            </a:extLst>
          </p:cNvPr>
          <p:cNvSpPr>
            <a:spLocks noGrp="1"/>
          </p:cNvSpPr>
          <p:nvPr>
            <p:ph type="title"/>
          </p:nvPr>
        </p:nvSpPr>
        <p:spPr>
          <a:xfrm>
            <a:off x="612649" y="457199"/>
            <a:ext cx="4970822" cy="2660205"/>
          </a:xfrm>
        </p:spPr>
        <p:txBody>
          <a:bodyPr anchor="b">
            <a:norm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D081C83-64B5-4BFD-A163-75C2EA7F8973}"/>
              </a:ext>
            </a:extLst>
          </p:cNvPr>
          <p:cNvSpPr>
            <a:spLocks noGrp="1"/>
          </p:cNvSpPr>
          <p:nvPr>
            <p:ph idx="1"/>
          </p:nvPr>
        </p:nvSpPr>
        <p:spPr>
          <a:xfrm>
            <a:off x="6096000" y="457200"/>
            <a:ext cx="5483352" cy="5744003"/>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725D44AD-E361-48A3-936D-DDA0D5144510}"/>
              </a:ext>
            </a:extLst>
          </p:cNvPr>
          <p:cNvSpPr>
            <a:spLocks noGrp="1"/>
          </p:cNvSpPr>
          <p:nvPr>
            <p:ph type="body" sz="half" idx="2"/>
          </p:nvPr>
        </p:nvSpPr>
        <p:spPr>
          <a:xfrm>
            <a:off x="612649" y="3329989"/>
            <a:ext cx="4970822" cy="2871216"/>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EED06C-E016-489C-8863-EA1BE998BC48}"/>
              </a:ext>
            </a:extLst>
          </p:cNvPr>
          <p:cNvSpPr>
            <a:spLocks noGrp="1"/>
          </p:cNvSpPr>
          <p:nvPr>
            <p:ph type="dt" sz="half" idx="10"/>
          </p:nvPr>
        </p:nvSpPr>
        <p:spPr/>
        <p:txBody>
          <a:bodyPr/>
          <a:lstStyle/>
          <a:p>
            <a:fld id="{17AC4E36-FABE-47EB-AA7F-C19A93824617}" type="datetime1">
              <a:rPr lang="en-US" smtClean="0"/>
              <a:t>10/17/2021</a:t>
            </a:fld>
            <a:endParaRPr lang="en-US"/>
          </a:p>
        </p:txBody>
      </p:sp>
      <p:sp>
        <p:nvSpPr>
          <p:cNvPr id="6" name="Footer Placeholder 5">
            <a:extLst>
              <a:ext uri="{FF2B5EF4-FFF2-40B4-BE49-F238E27FC236}">
                <a16:creationId xmlns:a16="http://schemas.microsoft.com/office/drawing/2014/main" id="{359161F0-D253-49A7-9A08-7A0A228146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42C61A-B326-40A7-A286-90D0544BBC34}"/>
              </a:ext>
            </a:extLst>
          </p:cNvPr>
          <p:cNvSpPr>
            <a:spLocks noGrp="1"/>
          </p:cNvSpPr>
          <p:nvPr>
            <p:ph type="sldNum" sz="quarter" idx="12"/>
          </p:nvPr>
        </p:nvSpPr>
        <p:spPr/>
        <p:txBody>
          <a:bodyPr/>
          <a:lstStyle/>
          <a:p>
            <a:fld id="{1F646F3F-274D-499B-ABBE-824EB4ABDC3D}" type="slidenum">
              <a:rPr lang="en-US" smtClean="0"/>
              <a:t>‹nr.›</a:t>
            </a:fld>
            <a:endParaRPr lang="en-US"/>
          </a:p>
        </p:txBody>
      </p:sp>
    </p:spTree>
    <p:extLst>
      <p:ext uri="{BB962C8B-B14F-4D97-AF65-F5344CB8AC3E}">
        <p14:creationId xmlns:p14="http://schemas.microsoft.com/office/powerpoint/2010/main" val="2752199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2DF6F-D00F-4CE4-8701-B0062734611B}"/>
              </a:ext>
            </a:extLst>
          </p:cNvPr>
          <p:cNvSpPr>
            <a:spLocks noGrp="1"/>
          </p:cNvSpPr>
          <p:nvPr>
            <p:ph type="title"/>
          </p:nvPr>
        </p:nvSpPr>
        <p:spPr>
          <a:xfrm>
            <a:off x="612649" y="457199"/>
            <a:ext cx="4970822" cy="2667485"/>
          </a:xfrm>
        </p:spPr>
        <p:txBody>
          <a:bodyPr anchor="b">
            <a:normAutofit/>
          </a:bodyPr>
          <a:lstStyle>
            <a:lvl1pPr>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0A0FF7AB-F851-4425-8407-996C920E6847}"/>
              </a:ext>
            </a:extLst>
          </p:cNvPr>
          <p:cNvSpPr>
            <a:spLocks noGrp="1"/>
          </p:cNvSpPr>
          <p:nvPr>
            <p:ph type="pic" idx="1"/>
          </p:nvPr>
        </p:nvSpPr>
        <p:spPr>
          <a:xfrm>
            <a:off x="6096000" y="457199"/>
            <a:ext cx="5483352" cy="540385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A2ED6CF5-154F-4615-8CDC-E2BFA61FABE2}"/>
              </a:ext>
            </a:extLst>
          </p:cNvPr>
          <p:cNvSpPr>
            <a:spLocks noGrp="1"/>
          </p:cNvSpPr>
          <p:nvPr>
            <p:ph type="body" sz="half" idx="2"/>
          </p:nvPr>
        </p:nvSpPr>
        <p:spPr>
          <a:xfrm>
            <a:off x="612649" y="3322708"/>
            <a:ext cx="4970822" cy="254628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A5C400-0D13-495F-8C4E-EC3CDF5F22AF}"/>
              </a:ext>
            </a:extLst>
          </p:cNvPr>
          <p:cNvSpPr>
            <a:spLocks noGrp="1"/>
          </p:cNvSpPr>
          <p:nvPr>
            <p:ph type="dt" sz="half" idx="10"/>
          </p:nvPr>
        </p:nvSpPr>
        <p:spPr/>
        <p:txBody>
          <a:bodyPr/>
          <a:lstStyle/>
          <a:p>
            <a:fld id="{F199CE6B-5DE6-4A2D-B72E-5E8969F9F56F}" type="datetime1">
              <a:rPr lang="en-US" smtClean="0"/>
              <a:t>10/17/2021</a:t>
            </a:fld>
            <a:endParaRPr lang="en-US"/>
          </a:p>
        </p:txBody>
      </p:sp>
      <p:sp>
        <p:nvSpPr>
          <p:cNvPr id="6" name="Footer Placeholder 5">
            <a:extLst>
              <a:ext uri="{FF2B5EF4-FFF2-40B4-BE49-F238E27FC236}">
                <a16:creationId xmlns:a16="http://schemas.microsoft.com/office/drawing/2014/main" id="{4CB290D7-98AC-45E5-A7D6-73520AFC73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94276C-2BD2-4C4F-AC04-DD3D73768A5D}"/>
              </a:ext>
            </a:extLst>
          </p:cNvPr>
          <p:cNvSpPr>
            <a:spLocks noGrp="1"/>
          </p:cNvSpPr>
          <p:nvPr>
            <p:ph type="sldNum" sz="quarter" idx="12"/>
          </p:nvPr>
        </p:nvSpPr>
        <p:spPr/>
        <p:txBody>
          <a:bodyPr/>
          <a:lstStyle/>
          <a:p>
            <a:fld id="{1F646F3F-274D-499B-ABBE-824EB4ABDC3D}" type="slidenum">
              <a:rPr lang="en-US" smtClean="0"/>
              <a:t>‹nr.›</a:t>
            </a:fld>
            <a:endParaRPr lang="en-US"/>
          </a:p>
        </p:txBody>
      </p:sp>
    </p:spTree>
    <p:extLst>
      <p:ext uri="{BB962C8B-B14F-4D97-AF65-F5344CB8AC3E}">
        <p14:creationId xmlns:p14="http://schemas.microsoft.com/office/powerpoint/2010/main" val="3424210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42E603F-28B7-4831-BF23-65FBAB13D5FB}"/>
              </a:ext>
            </a:extLst>
          </p:cNvPr>
          <p:cNvSpPr/>
          <p:nvPr/>
        </p:nvSpPr>
        <p:spPr>
          <a:xfrm>
            <a:off x="0" y="0"/>
            <a:ext cx="12192001" cy="6858000"/>
          </a:xfrm>
          <a:prstGeom prst="rect">
            <a:avLst/>
          </a:prstGeom>
          <a:solidFill>
            <a:srgbClr val="AEAEA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Shape 7">
            <a:extLst>
              <a:ext uri="{FF2B5EF4-FFF2-40B4-BE49-F238E27FC236}">
                <a16:creationId xmlns:a16="http://schemas.microsoft.com/office/drawing/2014/main" id="{4D39700F-2B10-4402-A7DD-06EE2245880D}"/>
              </a:ext>
              <a:ext uri="{C183D7F6-B498-43B3-948B-1728B52AA6E4}">
                <adec:decorative xmlns:adec="http://schemas.microsoft.com/office/drawing/2017/decorative" val="1"/>
              </a:ext>
            </a:extLst>
          </p:cNvPr>
          <p:cNvSpPr/>
          <p:nvPr/>
        </p:nvSpPr>
        <p:spPr>
          <a:xfrm>
            <a:off x="-1" y="232968"/>
            <a:ext cx="9560477" cy="6625032"/>
          </a:xfrm>
          <a:custGeom>
            <a:avLst/>
            <a:gdLst>
              <a:gd name="connsiteX0" fmla="*/ 8831314 w 9263816"/>
              <a:gd name="connsiteY0" fmla="*/ 5943878 h 6858000"/>
              <a:gd name="connsiteX1" fmla="*/ 9179783 w 9263816"/>
              <a:gd name="connsiteY1" fmla="*/ 6086141 h 6858000"/>
              <a:gd name="connsiteX2" fmla="*/ 9260887 w 9263816"/>
              <a:gd name="connsiteY2" fmla="*/ 6279156 h 6858000"/>
              <a:gd name="connsiteX3" fmla="*/ 8925621 w 9263816"/>
              <a:gd name="connsiteY3" fmla="*/ 6708712 h 6858000"/>
              <a:gd name="connsiteX4" fmla="*/ 8496050 w 9263816"/>
              <a:gd name="connsiteY4" fmla="*/ 6373449 h 6858000"/>
              <a:gd name="connsiteX5" fmla="*/ 8831314 w 9263816"/>
              <a:gd name="connsiteY5" fmla="*/ 5943878 h 6858000"/>
              <a:gd name="connsiteX6" fmla="*/ 7397485 w 9263816"/>
              <a:gd name="connsiteY6" fmla="*/ 5931706 h 6858000"/>
              <a:gd name="connsiteX7" fmla="*/ 7917779 w 9263816"/>
              <a:gd name="connsiteY7" fmla="*/ 6191864 h 6858000"/>
              <a:gd name="connsiteX8" fmla="*/ 8013467 w 9263816"/>
              <a:gd name="connsiteY8" fmla="*/ 6375784 h 6858000"/>
              <a:gd name="connsiteX9" fmla="*/ 8021879 w 9263816"/>
              <a:gd name="connsiteY9" fmla="*/ 6753751 h 6858000"/>
              <a:gd name="connsiteX10" fmla="*/ 7981316 w 9263816"/>
              <a:gd name="connsiteY10" fmla="*/ 6858000 h 6858000"/>
              <a:gd name="connsiteX11" fmla="*/ 6819486 w 9263816"/>
              <a:gd name="connsiteY11" fmla="*/ 6858000 h 6858000"/>
              <a:gd name="connsiteX12" fmla="*/ 6785199 w 9263816"/>
              <a:gd name="connsiteY12" fmla="*/ 6781101 h 6858000"/>
              <a:gd name="connsiteX13" fmla="*/ 7196747 w 9263816"/>
              <a:gd name="connsiteY13" fmla="*/ 5964309 h 6858000"/>
              <a:gd name="connsiteX14" fmla="*/ 7397485 w 9263816"/>
              <a:gd name="connsiteY14" fmla="*/ 5931706 h 6858000"/>
              <a:gd name="connsiteX15" fmla="*/ 1505570 w 9263816"/>
              <a:gd name="connsiteY15" fmla="*/ 227178 h 6858000"/>
              <a:gd name="connsiteX16" fmla="*/ 2026489 w 9263816"/>
              <a:gd name="connsiteY16" fmla="*/ 392370 h 6858000"/>
              <a:gd name="connsiteX17" fmla="*/ 2444553 w 9263816"/>
              <a:gd name="connsiteY17" fmla="*/ 1654853 h 6858000"/>
              <a:gd name="connsiteX18" fmla="*/ 3183153 w 9263816"/>
              <a:gd name="connsiteY18" fmla="*/ 2116208 h 6858000"/>
              <a:gd name="connsiteX19" fmla="*/ 4288384 w 9263816"/>
              <a:gd name="connsiteY19" fmla="*/ 1291908 h 6858000"/>
              <a:gd name="connsiteX20" fmla="*/ 5472602 w 9263816"/>
              <a:gd name="connsiteY20" fmla="*/ 1697818 h 6858000"/>
              <a:gd name="connsiteX21" fmla="*/ 5844697 w 9263816"/>
              <a:gd name="connsiteY21" fmla="*/ 3444791 h 6858000"/>
              <a:gd name="connsiteX22" fmla="*/ 6715674 w 9263816"/>
              <a:gd name="connsiteY22" fmla="*/ 4065208 h 6858000"/>
              <a:gd name="connsiteX23" fmla="*/ 8130429 w 9263816"/>
              <a:gd name="connsiteY23" fmla="*/ 4101787 h 6858000"/>
              <a:gd name="connsiteX24" fmla="*/ 8624630 w 9263816"/>
              <a:gd name="connsiteY24" fmla="*/ 4686202 h 6858000"/>
              <a:gd name="connsiteX25" fmla="*/ 8623843 w 9263816"/>
              <a:gd name="connsiteY25" fmla="*/ 4685749 h 6858000"/>
              <a:gd name="connsiteX26" fmla="*/ 8646859 w 9263816"/>
              <a:gd name="connsiteY26" fmla="*/ 4835156 h 6858000"/>
              <a:gd name="connsiteX27" fmla="*/ 8079403 w 9263816"/>
              <a:gd name="connsiteY27" fmla="*/ 5661624 h 6858000"/>
              <a:gd name="connsiteX28" fmla="*/ 6833105 w 9263816"/>
              <a:gd name="connsiteY28" fmla="*/ 5397208 h 6858000"/>
              <a:gd name="connsiteX29" fmla="*/ 5900832 w 9263816"/>
              <a:gd name="connsiteY29" fmla="*/ 5944462 h 6858000"/>
              <a:gd name="connsiteX30" fmla="*/ 6067212 w 9263816"/>
              <a:gd name="connsiteY30" fmla="*/ 6811916 h 6858000"/>
              <a:gd name="connsiteX31" fmla="*/ 6089565 w 9263816"/>
              <a:gd name="connsiteY31" fmla="*/ 6858000 h 6858000"/>
              <a:gd name="connsiteX32" fmla="*/ 0 w 9263816"/>
              <a:gd name="connsiteY32" fmla="*/ 6858000 h 6858000"/>
              <a:gd name="connsiteX33" fmla="*/ 0 w 9263816"/>
              <a:gd name="connsiteY33" fmla="*/ 2181377 h 6858000"/>
              <a:gd name="connsiteX34" fmla="*/ 73069 w 9263816"/>
              <a:gd name="connsiteY34" fmla="*/ 2215839 h 6858000"/>
              <a:gd name="connsiteX35" fmla="*/ 335445 w 9263816"/>
              <a:gd name="connsiteY35" fmla="*/ 2237140 h 6858000"/>
              <a:gd name="connsiteX36" fmla="*/ 752878 w 9263816"/>
              <a:gd name="connsiteY36" fmla="*/ 1445285 h 6858000"/>
              <a:gd name="connsiteX37" fmla="*/ 1202551 w 9263816"/>
              <a:gd name="connsiteY37" fmla="*/ 314229 h 6858000"/>
              <a:gd name="connsiteX38" fmla="*/ 1505570 w 9263816"/>
              <a:gd name="connsiteY38" fmla="*/ 227178 h 6858000"/>
              <a:gd name="connsiteX39" fmla="*/ 3142509 w 9263816"/>
              <a:gd name="connsiteY39" fmla="*/ 68854 h 6858000"/>
              <a:gd name="connsiteX40" fmla="*/ 3490978 w 9263816"/>
              <a:gd name="connsiteY40" fmla="*/ 211117 h 6858000"/>
              <a:gd name="connsiteX41" fmla="*/ 3572083 w 9263816"/>
              <a:gd name="connsiteY41" fmla="*/ 404131 h 6858000"/>
              <a:gd name="connsiteX42" fmla="*/ 3236814 w 9263816"/>
              <a:gd name="connsiteY42" fmla="*/ 833688 h 6858000"/>
              <a:gd name="connsiteX43" fmla="*/ 2807245 w 9263816"/>
              <a:gd name="connsiteY43" fmla="*/ 498425 h 6858000"/>
              <a:gd name="connsiteX44" fmla="*/ 3142509 w 9263816"/>
              <a:gd name="connsiteY44" fmla="*/ 68854 h 6858000"/>
              <a:gd name="connsiteX45" fmla="*/ 0 w 9263816"/>
              <a:gd name="connsiteY45" fmla="*/ 0 h 6858000"/>
              <a:gd name="connsiteX46" fmla="*/ 39858 w 9263816"/>
              <a:gd name="connsiteY46" fmla="*/ 0 h 6858000"/>
              <a:gd name="connsiteX47" fmla="*/ 65022 w 9263816"/>
              <a:gd name="connsiteY47" fmla="*/ 5834 h 6858000"/>
              <a:gd name="connsiteX48" fmla="*/ 389258 w 9263816"/>
              <a:gd name="connsiteY48" fmla="*/ 235630 h 6858000"/>
              <a:gd name="connsiteX49" fmla="*/ 485484 w 9263816"/>
              <a:gd name="connsiteY49" fmla="*/ 420070 h 6858000"/>
              <a:gd name="connsiteX50" fmla="*/ 74229 w 9263816"/>
              <a:gd name="connsiteY50" fmla="*/ 1237955 h 6858000"/>
              <a:gd name="connsiteX51" fmla="*/ 0 w 9263816"/>
              <a:gd name="connsiteY51" fmla="*/ 12544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9263816" h="6858000">
                <a:moveTo>
                  <a:pt x="8831314" y="5943878"/>
                </a:moveTo>
                <a:cubicBezTo>
                  <a:pt x="8964281" y="5927490"/>
                  <a:pt x="9096260" y="5981362"/>
                  <a:pt x="9179783" y="6086141"/>
                </a:cubicBezTo>
                <a:cubicBezTo>
                  <a:pt x="9224074" y="6141769"/>
                  <a:pt x="9252211" y="6208560"/>
                  <a:pt x="9260887" y="6279156"/>
                </a:cubicBezTo>
                <a:cubicBezTo>
                  <a:pt x="9286897" y="6490362"/>
                  <a:pt x="9136845" y="6682672"/>
                  <a:pt x="8925621" y="6708712"/>
                </a:cubicBezTo>
                <a:cubicBezTo>
                  <a:pt x="8714398" y="6734766"/>
                  <a:pt x="8522062" y="6584655"/>
                  <a:pt x="8496050" y="6373449"/>
                </a:cubicBezTo>
                <a:cubicBezTo>
                  <a:pt x="8470038" y="6162229"/>
                  <a:pt x="8620090" y="5969920"/>
                  <a:pt x="8831314" y="5943878"/>
                </a:cubicBezTo>
                <a:close/>
                <a:moveTo>
                  <a:pt x="7397485" y="5931706"/>
                </a:moveTo>
                <a:cubicBezTo>
                  <a:pt x="7598431" y="5931157"/>
                  <a:pt x="7792965" y="6024548"/>
                  <a:pt x="7917779" y="6191864"/>
                </a:cubicBezTo>
                <a:cubicBezTo>
                  <a:pt x="7959204" y="6247714"/>
                  <a:pt x="7991530" y="6309792"/>
                  <a:pt x="8013467" y="6375784"/>
                </a:cubicBezTo>
                <a:cubicBezTo>
                  <a:pt x="8055425" y="6502973"/>
                  <a:pt x="8055748" y="6633888"/>
                  <a:pt x="8021879" y="6753751"/>
                </a:cubicBezTo>
                <a:lnTo>
                  <a:pt x="7981316" y="6858000"/>
                </a:lnTo>
                <a:lnTo>
                  <a:pt x="6819486" y="6858000"/>
                </a:lnTo>
                <a:lnTo>
                  <a:pt x="6785199" y="6781101"/>
                </a:lnTo>
                <a:cubicBezTo>
                  <a:pt x="6673307" y="6441922"/>
                  <a:pt x="6857485" y="6076251"/>
                  <a:pt x="7196747" y="5964309"/>
                </a:cubicBezTo>
                <a:cubicBezTo>
                  <a:pt x="7262809" y="5942509"/>
                  <a:pt x="7330503" y="5931889"/>
                  <a:pt x="7397485" y="5931706"/>
                </a:cubicBezTo>
                <a:close/>
                <a:moveTo>
                  <a:pt x="1505570" y="227178"/>
                </a:moveTo>
                <a:cubicBezTo>
                  <a:pt x="1691018" y="218628"/>
                  <a:pt x="1889853" y="275403"/>
                  <a:pt x="2026489" y="392370"/>
                </a:cubicBezTo>
                <a:cubicBezTo>
                  <a:pt x="2369898" y="685965"/>
                  <a:pt x="2078266" y="1147857"/>
                  <a:pt x="2444553" y="1654853"/>
                </a:cubicBezTo>
                <a:cubicBezTo>
                  <a:pt x="2492906" y="1721679"/>
                  <a:pt x="2800482" y="2144546"/>
                  <a:pt x="3183153" y="2116208"/>
                </a:cubicBezTo>
                <a:cubicBezTo>
                  <a:pt x="3673561" y="2080541"/>
                  <a:pt x="3723222" y="1441614"/>
                  <a:pt x="4288384" y="1291908"/>
                </a:cubicBezTo>
                <a:cubicBezTo>
                  <a:pt x="4689065" y="1185875"/>
                  <a:pt x="5207943" y="1366633"/>
                  <a:pt x="5472602" y="1697818"/>
                </a:cubicBezTo>
                <a:cubicBezTo>
                  <a:pt x="5891294" y="2221754"/>
                  <a:pt x="5408012" y="2790179"/>
                  <a:pt x="5844697" y="3444791"/>
                </a:cubicBezTo>
                <a:cubicBezTo>
                  <a:pt x="6149900" y="3902467"/>
                  <a:pt x="6672672" y="4053594"/>
                  <a:pt x="6715674" y="4065208"/>
                </a:cubicBezTo>
                <a:cubicBezTo>
                  <a:pt x="7326423" y="4232519"/>
                  <a:pt x="7677158" y="3817020"/>
                  <a:pt x="8130429" y="4101787"/>
                </a:cubicBezTo>
                <a:cubicBezTo>
                  <a:pt x="8226340" y="4161985"/>
                  <a:pt x="8536372" y="4356819"/>
                  <a:pt x="8624630" y="4686202"/>
                </a:cubicBezTo>
                <a:lnTo>
                  <a:pt x="8623843" y="4685749"/>
                </a:lnTo>
                <a:cubicBezTo>
                  <a:pt x="8636924" y="4734567"/>
                  <a:pt x="8644635" y="4784678"/>
                  <a:pt x="8646859" y="4835156"/>
                </a:cubicBezTo>
                <a:cubicBezTo>
                  <a:pt x="8662596" y="5196604"/>
                  <a:pt x="8398383" y="5562326"/>
                  <a:pt x="8079403" y="5661624"/>
                </a:cubicBezTo>
                <a:cubicBezTo>
                  <a:pt x="7649807" y="5795217"/>
                  <a:pt x="7430996" y="5350293"/>
                  <a:pt x="6833105" y="5397208"/>
                </a:cubicBezTo>
                <a:cubicBezTo>
                  <a:pt x="6519033" y="5421527"/>
                  <a:pt x="6056658" y="5595550"/>
                  <a:pt x="5900832" y="5944462"/>
                </a:cubicBezTo>
                <a:cubicBezTo>
                  <a:pt x="5770548" y="6236600"/>
                  <a:pt x="5916359" y="6515160"/>
                  <a:pt x="6067212" y="6811916"/>
                </a:cubicBezTo>
                <a:lnTo>
                  <a:pt x="6089565" y="6858000"/>
                </a:lnTo>
                <a:lnTo>
                  <a:pt x="0" y="6858000"/>
                </a:lnTo>
                <a:lnTo>
                  <a:pt x="0" y="2181377"/>
                </a:lnTo>
                <a:lnTo>
                  <a:pt x="73069" y="2215839"/>
                </a:lnTo>
                <a:cubicBezTo>
                  <a:pt x="165116" y="2251829"/>
                  <a:pt x="254486" y="2263171"/>
                  <a:pt x="335445" y="2237140"/>
                </a:cubicBezTo>
                <a:cubicBezTo>
                  <a:pt x="594718" y="2153707"/>
                  <a:pt x="688441" y="1733807"/>
                  <a:pt x="752878" y="1445285"/>
                </a:cubicBezTo>
                <a:cubicBezTo>
                  <a:pt x="925059" y="674068"/>
                  <a:pt x="975076" y="456292"/>
                  <a:pt x="1202551" y="314229"/>
                </a:cubicBezTo>
                <a:cubicBezTo>
                  <a:pt x="1287853" y="260956"/>
                  <a:pt x="1394302" y="232308"/>
                  <a:pt x="1505570" y="227178"/>
                </a:cubicBezTo>
                <a:close/>
                <a:moveTo>
                  <a:pt x="3142509" y="68854"/>
                </a:moveTo>
                <a:cubicBezTo>
                  <a:pt x="3275474" y="52467"/>
                  <a:pt x="3407455" y="106339"/>
                  <a:pt x="3490978" y="211117"/>
                </a:cubicBezTo>
                <a:cubicBezTo>
                  <a:pt x="3535271" y="266744"/>
                  <a:pt x="3563404" y="333535"/>
                  <a:pt x="3572083" y="404131"/>
                </a:cubicBezTo>
                <a:cubicBezTo>
                  <a:pt x="3598092" y="615337"/>
                  <a:pt x="3448040" y="807648"/>
                  <a:pt x="3236814" y="833688"/>
                </a:cubicBezTo>
                <a:cubicBezTo>
                  <a:pt x="3025594" y="859741"/>
                  <a:pt x="2833255" y="709631"/>
                  <a:pt x="2807245" y="498425"/>
                </a:cubicBezTo>
                <a:cubicBezTo>
                  <a:pt x="2781232" y="287207"/>
                  <a:pt x="2931283" y="94896"/>
                  <a:pt x="3142509" y="68854"/>
                </a:cubicBezTo>
                <a:close/>
                <a:moveTo>
                  <a:pt x="0" y="0"/>
                </a:moveTo>
                <a:lnTo>
                  <a:pt x="39858" y="0"/>
                </a:lnTo>
                <a:lnTo>
                  <a:pt x="65022" y="5834"/>
                </a:lnTo>
                <a:cubicBezTo>
                  <a:pt x="191545" y="45606"/>
                  <a:pt x="305874" y="124173"/>
                  <a:pt x="389258" y="235630"/>
                </a:cubicBezTo>
                <a:cubicBezTo>
                  <a:pt x="430983" y="291600"/>
                  <a:pt x="463360" y="353876"/>
                  <a:pt x="485484" y="420070"/>
                </a:cubicBezTo>
                <a:cubicBezTo>
                  <a:pt x="597711" y="759508"/>
                  <a:pt x="413661" y="1125662"/>
                  <a:pt x="74229" y="1237955"/>
                </a:cubicBezTo>
                <a:lnTo>
                  <a:pt x="0" y="1254477"/>
                </a:lnTo>
                <a:close/>
              </a:path>
            </a:pathLst>
          </a:custGeom>
          <a:solidFill>
            <a:schemeClr val="bg1"/>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Placeholder 1">
            <a:extLst>
              <a:ext uri="{FF2B5EF4-FFF2-40B4-BE49-F238E27FC236}">
                <a16:creationId xmlns:a16="http://schemas.microsoft.com/office/drawing/2014/main" id="{B760C036-BBCE-4F9E-AD56-DD36D4407B25}"/>
              </a:ext>
            </a:extLst>
          </p:cNvPr>
          <p:cNvSpPr>
            <a:spLocks noGrp="1"/>
          </p:cNvSpPr>
          <p:nvPr>
            <p:ph type="title"/>
          </p:nvPr>
        </p:nvSpPr>
        <p:spPr>
          <a:xfrm>
            <a:off x="609600" y="557784"/>
            <a:ext cx="10972800" cy="1325563"/>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3A5D7EC-1E6A-473F-B5A4-18CDFB6CF95A}"/>
              </a:ext>
            </a:extLst>
          </p:cNvPr>
          <p:cNvSpPr>
            <a:spLocks noGrp="1"/>
          </p:cNvSpPr>
          <p:nvPr>
            <p:ph type="body" idx="1"/>
          </p:nvPr>
        </p:nvSpPr>
        <p:spPr>
          <a:xfrm>
            <a:off x="609600" y="2106204"/>
            <a:ext cx="10972800" cy="403653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F9981C7-34D5-49A4-949D-715FD4BD8FE0}"/>
              </a:ext>
            </a:extLst>
          </p:cNvPr>
          <p:cNvSpPr>
            <a:spLocks noGrp="1"/>
          </p:cNvSpPr>
          <p:nvPr>
            <p:ph type="dt" sz="half" idx="2"/>
          </p:nvPr>
        </p:nvSpPr>
        <p:spPr>
          <a:xfrm>
            <a:off x="609600" y="6356350"/>
            <a:ext cx="2743200" cy="365125"/>
          </a:xfrm>
          <a:prstGeom prst="rect">
            <a:avLst/>
          </a:prstGeom>
        </p:spPr>
        <p:txBody>
          <a:bodyPr vert="horz" lIns="91440" tIns="45720" rIns="91440" bIns="45720" rtlCol="0" anchor="ctr"/>
          <a:lstStyle>
            <a:lvl1pPr algn="l">
              <a:defRPr lang="en-US" sz="800" kern="1200" cap="all" spc="200" smtClean="0">
                <a:solidFill>
                  <a:schemeClr val="tx1"/>
                </a:solidFill>
                <a:latin typeface="+mn-lt"/>
                <a:ea typeface="+mn-ea"/>
                <a:cs typeface="Segoe UI Semilight" panose="020B0402040204020203" pitchFamily="34" charset="0"/>
              </a:defRPr>
            </a:lvl1pPr>
          </a:lstStyle>
          <a:p>
            <a:fld id="{F481A142-DA77-4A5F-AD1F-14E6C18F0F5F}" type="datetime1">
              <a:rPr lang="en-US" smtClean="0"/>
              <a:t>10/17/2021</a:t>
            </a:fld>
            <a:endParaRPr lang="en-US" dirty="0"/>
          </a:p>
        </p:txBody>
      </p:sp>
      <p:sp>
        <p:nvSpPr>
          <p:cNvPr id="5" name="Footer Placeholder 4">
            <a:extLst>
              <a:ext uri="{FF2B5EF4-FFF2-40B4-BE49-F238E27FC236}">
                <a16:creationId xmlns:a16="http://schemas.microsoft.com/office/drawing/2014/main" id="{FA85CE6E-733D-4C60-B40B-C7C10CB5AF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lang="en-US" sz="800" kern="1200" cap="all" spc="200" dirty="0">
                <a:solidFill>
                  <a:schemeClr val="tx1"/>
                </a:solidFill>
                <a:latin typeface="+mn-lt"/>
                <a:ea typeface="+mn-ea"/>
                <a:cs typeface="Segoe UI Semilight" panose="020B0402040204020203" pitchFamily="34" charset="0"/>
              </a:defRPr>
            </a:lvl1pPr>
          </a:lstStyle>
          <a:p>
            <a:endParaRPr lang="en-US" dirty="0"/>
          </a:p>
        </p:txBody>
      </p:sp>
      <p:sp>
        <p:nvSpPr>
          <p:cNvPr id="6" name="Slide Number Placeholder 5">
            <a:extLst>
              <a:ext uri="{FF2B5EF4-FFF2-40B4-BE49-F238E27FC236}">
                <a16:creationId xmlns:a16="http://schemas.microsoft.com/office/drawing/2014/main" id="{92D80D8B-7909-4114-8EBA-C3086DC62B08}"/>
              </a:ext>
            </a:extLst>
          </p:cNvPr>
          <p:cNvSpPr>
            <a:spLocks noGrp="1"/>
          </p:cNvSpPr>
          <p:nvPr>
            <p:ph type="sldNum" sz="quarter" idx="4"/>
          </p:nvPr>
        </p:nvSpPr>
        <p:spPr>
          <a:xfrm>
            <a:off x="10134600" y="6356350"/>
            <a:ext cx="1447800" cy="365125"/>
          </a:xfrm>
          <a:prstGeom prst="rect">
            <a:avLst/>
          </a:prstGeom>
        </p:spPr>
        <p:txBody>
          <a:bodyPr vert="horz" lIns="91440" tIns="45720" rIns="91440" bIns="45720" rtlCol="0" anchor="ctr"/>
          <a:lstStyle>
            <a:lvl1pPr algn="r">
              <a:defRPr lang="en-US" sz="800" kern="1200" cap="all" spc="200" smtClean="0">
                <a:solidFill>
                  <a:schemeClr val="tx1"/>
                </a:solidFill>
                <a:latin typeface="+mn-lt"/>
                <a:ea typeface="+mn-ea"/>
                <a:cs typeface="Segoe UI Semilight" panose="020B0402040204020203" pitchFamily="34" charset="0"/>
              </a:defRPr>
            </a:lvl1pPr>
          </a:lstStyle>
          <a:p>
            <a:fld id="{1F646F3F-274D-499B-ABBE-824EB4ABDC3D}" type="slidenum">
              <a:rPr lang="en-US" smtClean="0"/>
              <a:pPr/>
              <a:t>‹nr.›</a:t>
            </a:fld>
            <a:endParaRPr lang="en-US"/>
          </a:p>
        </p:txBody>
      </p:sp>
    </p:spTree>
    <p:extLst>
      <p:ext uri="{BB962C8B-B14F-4D97-AF65-F5344CB8AC3E}">
        <p14:creationId xmlns:p14="http://schemas.microsoft.com/office/powerpoint/2010/main" val="2389817899"/>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66" r:id="rId6"/>
    <p:sldLayoutId id="2147483662" r:id="rId7"/>
    <p:sldLayoutId id="2147483663" r:id="rId8"/>
    <p:sldLayoutId id="2147483664" r:id="rId9"/>
    <p:sldLayoutId id="2147483665" r:id="rId10"/>
    <p:sldLayoutId id="2147483667" r:id="rId11"/>
  </p:sldLayoutIdLst>
  <p:hf sldNum="0" hdr="0" ftr="0" dt="0"/>
  <p:txStyles>
    <p:titleStyle>
      <a:lvl1pPr algn="l" defTabSz="914400" rtl="0" eaLnBrk="1" latinLnBrk="0" hangingPunct="1">
        <a:lnSpc>
          <a:spcPct val="10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110000"/>
        </a:lnSpc>
        <a:spcBef>
          <a:spcPts val="1000"/>
        </a:spcBef>
        <a:buClr>
          <a:schemeClr val="accent5"/>
        </a:buClr>
        <a:buFont typeface="Avenir Next LT Pro" panose="020B0504020202020204" pitchFamily="34" charset="0"/>
        <a:buNone/>
        <a:defRPr sz="2000" kern="1200">
          <a:solidFill>
            <a:schemeClr val="tx1"/>
          </a:solidFill>
          <a:latin typeface="+mn-lt"/>
          <a:ea typeface="+mn-ea"/>
          <a:cs typeface="+mn-cs"/>
        </a:defRPr>
      </a:lvl1pPr>
      <a:lvl2pPr marL="228600" indent="0" algn="l" defTabSz="914400" rtl="0" eaLnBrk="1" latinLnBrk="0" hangingPunct="1">
        <a:lnSpc>
          <a:spcPct val="110000"/>
        </a:lnSpc>
        <a:spcBef>
          <a:spcPts val="500"/>
        </a:spcBef>
        <a:buClr>
          <a:schemeClr val="accent5"/>
        </a:buClr>
        <a:buFont typeface="Avenir Next LT Pro" panose="020B0504020202020204" pitchFamily="34" charset="0"/>
        <a:buNone/>
        <a:defRPr sz="1800" kern="1200">
          <a:solidFill>
            <a:schemeClr val="tx1"/>
          </a:solidFill>
          <a:latin typeface="+mn-lt"/>
          <a:ea typeface="+mn-ea"/>
          <a:cs typeface="+mn-cs"/>
        </a:defRPr>
      </a:lvl2pPr>
      <a:lvl3pPr marL="457200" indent="0" algn="l" defTabSz="914400" rtl="0" eaLnBrk="1" latinLnBrk="0" hangingPunct="1">
        <a:lnSpc>
          <a:spcPct val="110000"/>
        </a:lnSpc>
        <a:spcBef>
          <a:spcPts val="500"/>
        </a:spcBef>
        <a:buClr>
          <a:schemeClr val="accent5"/>
        </a:buClr>
        <a:buFont typeface="Avenir Next LT Pro" panose="020B0504020202020204" pitchFamily="34" charset="0"/>
        <a:buNone/>
        <a:defRPr sz="1600" kern="1200">
          <a:solidFill>
            <a:schemeClr val="tx1"/>
          </a:solidFill>
          <a:latin typeface="+mn-lt"/>
          <a:ea typeface="+mn-ea"/>
          <a:cs typeface="+mn-cs"/>
        </a:defRPr>
      </a:lvl3pPr>
      <a:lvl4pPr marL="685800" indent="0" algn="l" defTabSz="914400" rtl="0" eaLnBrk="1" latinLnBrk="0" hangingPunct="1">
        <a:lnSpc>
          <a:spcPct val="110000"/>
        </a:lnSpc>
        <a:spcBef>
          <a:spcPts val="500"/>
        </a:spcBef>
        <a:buClr>
          <a:schemeClr val="accent5"/>
        </a:buClr>
        <a:buFont typeface="Avenir Next LT Pro" panose="020B0504020202020204" pitchFamily="34" charset="0"/>
        <a:buNone/>
        <a:defRPr sz="1400" kern="1200">
          <a:solidFill>
            <a:schemeClr val="tx1"/>
          </a:solidFill>
          <a:latin typeface="+mn-lt"/>
          <a:ea typeface="+mn-ea"/>
          <a:cs typeface="+mn-cs"/>
        </a:defRPr>
      </a:lvl4pPr>
      <a:lvl5pPr marL="914400" indent="0" algn="l" defTabSz="914400" rtl="0" eaLnBrk="1" latinLnBrk="0" hangingPunct="1">
        <a:lnSpc>
          <a:spcPct val="110000"/>
        </a:lnSpc>
        <a:spcBef>
          <a:spcPts val="500"/>
        </a:spcBef>
        <a:buClr>
          <a:schemeClr val="accent5"/>
        </a:buClr>
        <a:buFont typeface="Avenir Next LT Pro" panose="020B05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9.emf"/></Relationships>
</file>

<file path=ppt/slides/_rels/slide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6E15305-164C-44CD-9E0F-420C2DC1B3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pic>
        <p:nvPicPr>
          <p:cNvPr id="2" name="Picture 1" descr="Gloeilamp op een gele achtergrond met geschetste lichtbundels en een kabel">
            <a:extLst>
              <a:ext uri="{FF2B5EF4-FFF2-40B4-BE49-F238E27FC236}">
                <a16:creationId xmlns:a16="http://schemas.microsoft.com/office/drawing/2014/main" id="{00DC14C7-1A31-42C9-8CA0-31A77248CA11}"/>
              </a:ext>
            </a:extLst>
          </p:cNvPr>
          <p:cNvPicPr>
            <a:picLocks noChangeAspect="1"/>
          </p:cNvPicPr>
          <p:nvPr/>
        </p:nvPicPr>
        <p:blipFill rotWithShape="1">
          <a:blip r:embed="rId2">
            <a:alphaModFix amt="50000"/>
          </a:blip>
          <a:srcRect l="4803"/>
          <a:stretch/>
        </p:blipFill>
        <p:spPr>
          <a:xfrm>
            <a:off x="837986" y="10"/>
            <a:ext cx="10615629" cy="6857990"/>
          </a:xfrm>
          <a:custGeom>
            <a:avLst/>
            <a:gdLst/>
            <a:ahLst/>
            <a:cxnLst/>
            <a:rect l="l" t="t" r="r" b="b"/>
            <a:pathLst>
              <a:path w="10615629" h="6858000">
                <a:moveTo>
                  <a:pt x="7169276" y="5665107"/>
                </a:moveTo>
                <a:cubicBezTo>
                  <a:pt x="7360157" y="5665107"/>
                  <a:pt x="7514897" y="5819847"/>
                  <a:pt x="7514897" y="6010728"/>
                </a:cubicBezTo>
                <a:cubicBezTo>
                  <a:pt x="7514897" y="6201609"/>
                  <a:pt x="7360157" y="6356349"/>
                  <a:pt x="7169276" y="6356349"/>
                </a:cubicBezTo>
                <a:cubicBezTo>
                  <a:pt x="6978395" y="6356349"/>
                  <a:pt x="6823655" y="6201609"/>
                  <a:pt x="6823655" y="6010728"/>
                </a:cubicBezTo>
                <a:cubicBezTo>
                  <a:pt x="6823655" y="5819847"/>
                  <a:pt x="6978395" y="5665107"/>
                  <a:pt x="7169276" y="5665107"/>
                </a:cubicBezTo>
                <a:close/>
                <a:moveTo>
                  <a:pt x="10010446" y="2285546"/>
                </a:moveTo>
                <a:cubicBezTo>
                  <a:pt x="10256938" y="2285546"/>
                  <a:pt x="10456760" y="2485368"/>
                  <a:pt x="10456760" y="2731860"/>
                </a:cubicBezTo>
                <a:cubicBezTo>
                  <a:pt x="10456760" y="2978352"/>
                  <a:pt x="10256938" y="3178174"/>
                  <a:pt x="10010446" y="3178174"/>
                </a:cubicBezTo>
                <a:cubicBezTo>
                  <a:pt x="9763954" y="3178174"/>
                  <a:pt x="9564132" y="2978352"/>
                  <a:pt x="9564132" y="2731860"/>
                </a:cubicBezTo>
                <a:cubicBezTo>
                  <a:pt x="9564132" y="2485368"/>
                  <a:pt x="9763954" y="2285546"/>
                  <a:pt x="10010446" y="2285546"/>
                </a:cubicBezTo>
                <a:close/>
                <a:moveTo>
                  <a:pt x="10354145" y="1626054"/>
                </a:moveTo>
                <a:cubicBezTo>
                  <a:pt x="10498559" y="1626054"/>
                  <a:pt x="10615629" y="1743124"/>
                  <a:pt x="10615629" y="1887538"/>
                </a:cubicBezTo>
                <a:cubicBezTo>
                  <a:pt x="10615629" y="2031953"/>
                  <a:pt x="10498559" y="2149022"/>
                  <a:pt x="10354145" y="2149022"/>
                </a:cubicBezTo>
                <a:cubicBezTo>
                  <a:pt x="10209731" y="2149022"/>
                  <a:pt x="10092661" y="2031953"/>
                  <a:pt x="10092661" y="1887538"/>
                </a:cubicBezTo>
                <a:cubicBezTo>
                  <a:pt x="10092661" y="1743124"/>
                  <a:pt x="10209731" y="1626054"/>
                  <a:pt x="10354145" y="1626054"/>
                </a:cubicBezTo>
                <a:close/>
                <a:moveTo>
                  <a:pt x="1458900" y="620485"/>
                </a:moveTo>
                <a:cubicBezTo>
                  <a:pt x="1705392" y="620485"/>
                  <a:pt x="1905214" y="820307"/>
                  <a:pt x="1905214" y="1066799"/>
                </a:cubicBezTo>
                <a:cubicBezTo>
                  <a:pt x="1905214" y="1313291"/>
                  <a:pt x="1705392" y="1513113"/>
                  <a:pt x="1458900" y="1513113"/>
                </a:cubicBezTo>
                <a:cubicBezTo>
                  <a:pt x="1212408" y="1513113"/>
                  <a:pt x="1012586" y="1313291"/>
                  <a:pt x="1012586" y="1066799"/>
                </a:cubicBezTo>
                <a:cubicBezTo>
                  <a:pt x="1012586" y="820307"/>
                  <a:pt x="1212408" y="620485"/>
                  <a:pt x="1458900" y="620485"/>
                </a:cubicBezTo>
                <a:close/>
                <a:moveTo>
                  <a:pt x="6634576" y="0"/>
                </a:moveTo>
                <a:lnTo>
                  <a:pt x="10141834" y="0"/>
                </a:lnTo>
                <a:lnTo>
                  <a:pt x="10200260" y="112226"/>
                </a:lnTo>
                <a:cubicBezTo>
                  <a:pt x="10410239" y="575266"/>
                  <a:pt x="10394872" y="1153565"/>
                  <a:pt x="9914575" y="1675662"/>
                </a:cubicBezTo>
                <a:cubicBezTo>
                  <a:pt x="9716856" y="1890645"/>
                  <a:pt x="9539638" y="2125049"/>
                  <a:pt x="9361609" y="2357294"/>
                </a:cubicBezTo>
                <a:cubicBezTo>
                  <a:pt x="9193292" y="2576998"/>
                  <a:pt x="9188572" y="2830553"/>
                  <a:pt x="9334635" y="3068327"/>
                </a:cubicBezTo>
                <a:cubicBezTo>
                  <a:pt x="9495670" y="3329571"/>
                  <a:pt x="9683004" y="3577866"/>
                  <a:pt x="9815042" y="3852732"/>
                </a:cubicBezTo>
                <a:cubicBezTo>
                  <a:pt x="10050525" y="4342848"/>
                  <a:pt x="9955575" y="4825682"/>
                  <a:pt x="9376176" y="5163127"/>
                </a:cubicBezTo>
                <a:cubicBezTo>
                  <a:pt x="8901029" y="5439880"/>
                  <a:pt x="8396077" y="5450670"/>
                  <a:pt x="7869813" y="5397801"/>
                </a:cubicBezTo>
                <a:cubicBezTo>
                  <a:pt x="7414763" y="5352214"/>
                  <a:pt x="6924916" y="5316879"/>
                  <a:pt x="6545392" y="5591203"/>
                </a:cubicBezTo>
                <a:cubicBezTo>
                  <a:pt x="6238293" y="5813469"/>
                  <a:pt x="6024794" y="6166019"/>
                  <a:pt x="5772723" y="6463272"/>
                </a:cubicBezTo>
                <a:cubicBezTo>
                  <a:pt x="5693284" y="6557074"/>
                  <a:pt x="5618532" y="6655326"/>
                  <a:pt x="5542128" y="6751893"/>
                </a:cubicBezTo>
                <a:lnTo>
                  <a:pt x="5455473" y="6858000"/>
                </a:lnTo>
                <a:lnTo>
                  <a:pt x="3884322" y="6858000"/>
                </a:lnTo>
                <a:lnTo>
                  <a:pt x="3874161" y="6844414"/>
                </a:lnTo>
                <a:cubicBezTo>
                  <a:pt x="3769502" y="6682570"/>
                  <a:pt x="3725804" y="6471499"/>
                  <a:pt x="3692625" y="6276207"/>
                </a:cubicBezTo>
                <a:cubicBezTo>
                  <a:pt x="3594979" y="5704764"/>
                  <a:pt x="2996562" y="5529973"/>
                  <a:pt x="2561203" y="5655806"/>
                </a:cubicBezTo>
                <a:cubicBezTo>
                  <a:pt x="1295584" y="6024675"/>
                  <a:pt x="405173" y="5378783"/>
                  <a:pt x="69617" y="4277706"/>
                </a:cubicBezTo>
                <a:cubicBezTo>
                  <a:pt x="12163" y="4089022"/>
                  <a:pt x="22818" y="3880245"/>
                  <a:pt x="1643" y="3679828"/>
                </a:cubicBezTo>
                <a:cubicBezTo>
                  <a:pt x="-11845" y="3246491"/>
                  <a:pt x="53163" y="2840533"/>
                  <a:pt x="368893" y="2516306"/>
                </a:cubicBezTo>
                <a:cubicBezTo>
                  <a:pt x="570254" y="2309550"/>
                  <a:pt x="826642" y="2227145"/>
                  <a:pt x="1113509" y="2192618"/>
                </a:cubicBezTo>
                <a:cubicBezTo>
                  <a:pt x="1425464" y="2154854"/>
                  <a:pt x="1739171" y="2099963"/>
                  <a:pt x="2037232" y="2005555"/>
                </a:cubicBezTo>
                <a:cubicBezTo>
                  <a:pt x="2313447" y="1917888"/>
                  <a:pt x="2430109" y="1649902"/>
                  <a:pt x="2547311" y="1405114"/>
                </a:cubicBezTo>
                <a:cubicBezTo>
                  <a:pt x="2839303" y="794962"/>
                  <a:pt x="3300289" y="490426"/>
                  <a:pt x="3900864" y="578766"/>
                </a:cubicBezTo>
                <a:cubicBezTo>
                  <a:pt x="4133785" y="613023"/>
                  <a:pt x="4362119" y="739800"/>
                  <a:pt x="4571571" y="860778"/>
                </a:cubicBezTo>
                <a:cubicBezTo>
                  <a:pt x="5133169" y="1185276"/>
                  <a:pt x="5641898" y="1029501"/>
                  <a:pt x="6039226" y="631499"/>
                </a:cubicBezTo>
                <a:cubicBezTo>
                  <a:pt x="6180165" y="489886"/>
                  <a:pt x="6313484" y="339979"/>
                  <a:pt x="6449433" y="193257"/>
                </a:cubicBezTo>
                <a:close/>
              </a:path>
            </a:pathLst>
          </a:custGeom>
        </p:spPr>
      </p:pic>
      <p:sp>
        <p:nvSpPr>
          <p:cNvPr id="8" name="Titel 7">
            <a:extLst>
              <a:ext uri="{FF2B5EF4-FFF2-40B4-BE49-F238E27FC236}">
                <a16:creationId xmlns:a16="http://schemas.microsoft.com/office/drawing/2014/main" id="{5B465762-6F63-4D14-BCF6-4DAFA5A90991}"/>
              </a:ext>
            </a:extLst>
          </p:cNvPr>
          <p:cNvSpPr>
            <a:spLocks noGrp="1"/>
          </p:cNvSpPr>
          <p:nvPr>
            <p:ph type="ctrTitle"/>
          </p:nvPr>
        </p:nvSpPr>
        <p:spPr>
          <a:xfrm>
            <a:off x="2891743" y="1344594"/>
            <a:ext cx="6458556" cy="2674955"/>
          </a:xfrm>
        </p:spPr>
        <p:txBody>
          <a:bodyPr>
            <a:normAutofit/>
          </a:bodyPr>
          <a:lstStyle/>
          <a:p>
            <a:pPr algn="ctr"/>
            <a:r>
              <a:rPr lang="nl-NL">
                <a:solidFill>
                  <a:srgbClr val="FFFFFF"/>
                </a:solidFill>
              </a:rPr>
              <a:t>Uitstelgedrag</a:t>
            </a:r>
          </a:p>
        </p:txBody>
      </p:sp>
      <p:sp>
        <p:nvSpPr>
          <p:cNvPr id="9" name="Ondertitel 8">
            <a:extLst>
              <a:ext uri="{FF2B5EF4-FFF2-40B4-BE49-F238E27FC236}">
                <a16:creationId xmlns:a16="http://schemas.microsoft.com/office/drawing/2014/main" id="{C3904F07-E793-4042-A045-2D3ABF2A721D}"/>
              </a:ext>
            </a:extLst>
          </p:cNvPr>
          <p:cNvSpPr>
            <a:spLocks noGrp="1"/>
          </p:cNvSpPr>
          <p:nvPr>
            <p:ph type="subTitle" idx="1"/>
          </p:nvPr>
        </p:nvSpPr>
        <p:spPr>
          <a:xfrm>
            <a:off x="2891743" y="4229100"/>
            <a:ext cx="6458556" cy="1028700"/>
          </a:xfrm>
        </p:spPr>
        <p:txBody>
          <a:bodyPr>
            <a:normAutofit/>
          </a:bodyPr>
          <a:lstStyle/>
          <a:p>
            <a:pPr algn="ctr"/>
            <a:r>
              <a:rPr lang="nl-NL">
                <a:solidFill>
                  <a:srgbClr val="FFFFFF"/>
                </a:solidFill>
              </a:rPr>
              <a:t>Hoe werkt dat in je hersenen?</a:t>
            </a:r>
          </a:p>
        </p:txBody>
      </p:sp>
    </p:spTree>
    <p:extLst>
      <p:ext uri="{BB962C8B-B14F-4D97-AF65-F5344CB8AC3E}">
        <p14:creationId xmlns:p14="http://schemas.microsoft.com/office/powerpoint/2010/main" val="329232020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400"/>
                                        <p:tgtEl>
                                          <p:spTgt spid="9">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8"/>
                                        </p:tgtEl>
                                        <p:attrNameLst>
                                          <p:attrName>style.visibility</p:attrName>
                                        </p:attrNameLst>
                                      </p:cBhvr>
                                      <p:to>
                                        <p:strVal val="visible"/>
                                      </p:to>
                                    </p:set>
                                    <p:animEffect transition="in" filter="fade">
                                      <p:cBhvr>
                                        <p:cTn id="10"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A7B641-CD69-48C8-9818-54357E00FF74}"/>
              </a:ext>
            </a:extLst>
          </p:cNvPr>
          <p:cNvSpPr>
            <a:spLocks noGrp="1"/>
          </p:cNvSpPr>
          <p:nvPr>
            <p:ph type="title"/>
          </p:nvPr>
        </p:nvSpPr>
        <p:spPr/>
        <p:txBody>
          <a:bodyPr/>
          <a:lstStyle/>
          <a:p>
            <a:r>
              <a:rPr lang="nl-NL" dirty="0"/>
              <a:t>Experiment</a:t>
            </a:r>
          </a:p>
        </p:txBody>
      </p:sp>
      <p:sp>
        <p:nvSpPr>
          <p:cNvPr id="4" name="Tekstballon: ovaal 3">
            <a:extLst>
              <a:ext uri="{FF2B5EF4-FFF2-40B4-BE49-F238E27FC236}">
                <a16:creationId xmlns:a16="http://schemas.microsoft.com/office/drawing/2014/main" id="{4C934CAB-5B59-48B3-AEFA-D279CDA337CC}"/>
              </a:ext>
            </a:extLst>
          </p:cNvPr>
          <p:cNvSpPr/>
          <p:nvPr/>
        </p:nvSpPr>
        <p:spPr>
          <a:xfrm>
            <a:off x="113373" y="4206241"/>
            <a:ext cx="3445753" cy="2080604"/>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Wat kun je in je omgeving aanpassen om te helpen te beginnen met deze gewoonte?</a:t>
            </a:r>
          </a:p>
        </p:txBody>
      </p:sp>
      <p:sp>
        <p:nvSpPr>
          <p:cNvPr id="5" name="Tekstballon: ovaal 4">
            <a:extLst>
              <a:ext uri="{FF2B5EF4-FFF2-40B4-BE49-F238E27FC236}">
                <a16:creationId xmlns:a16="http://schemas.microsoft.com/office/drawing/2014/main" id="{16DFD075-FF1D-43FE-B693-2FD23AB6C35D}"/>
              </a:ext>
            </a:extLst>
          </p:cNvPr>
          <p:cNvSpPr/>
          <p:nvPr/>
        </p:nvSpPr>
        <p:spPr>
          <a:xfrm>
            <a:off x="2498528" y="2144688"/>
            <a:ext cx="3263705" cy="1800211"/>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Schrijf 3 dingen op die je kunt doen om het leuker te maken</a:t>
            </a:r>
          </a:p>
        </p:txBody>
      </p:sp>
      <p:sp>
        <p:nvSpPr>
          <p:cNvPr id="6" name="Tekstballon: ovaal 5">
            <a:extLst>
              <a:ext uri="{FF2B5EF4-FFF2-40B4-BE49-F238E27FC236}">
                <a16:creationId xmlns:a16="http://schemas.microsoft.com/office/drawing/2014/main" id="{55E793DC-E890-4284-8B66-2602A98E402E}"/>
              </a:ext>
            </a:extLst>
          </p:cNvPr>
          <p:cNvSpPr/>
          <p:nvPr/>
        </p:nvSpPr>
        <p:spPr>
          <a:xfrm>
            <a:off x="4122665" y="3967089"/>
            <a:ext cx="3755243" cy="2179559"/>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Doe de 2 minuten </a:t>
            </a:r>
            <a:r>
              <a:rPr lang="nl-NL" dirty="0" err="1"/>
              <a:t>challenge</a:t>
            </a:r>
            <a:r>
              <a:rPr lang="nl-NL" dirty="0"/>
              <a:t>: ga iets doen waar je geen zin in hebt en zet een timer op 2 minuten. Daarna beluit je door te gaan of niet</a:t>
            </a:r>
          </a:p>
        </p:txBody>
      </p:sp>
      <p:sp>
        <p:nvSpPr>
          <p:cNvPr id="7" name="Tekstballon: ovaal 6">
            <a:extLst>
              <a:ext uri="{FF2B5EF4-FFF2-40B4-BE49-F238E27FC236}">
                <a16:creationId xmlns:a16="http://schemas.microsoft.com/office/drawing/2014/main" id="{43BFFCF1-3F3B-43B2-877A-0AC8E28C9E62}"/>
              </a:ext>
            </a:extLst>
          </p:cNvPr>
          <p:cNvSpPr/>
          <p:nvPr/>
        </p:nvSpPr>
        <p:spPr>
          <a:xfrm>
            <a:off x="8061620" y="3572233"/>
            <a:ext cx="3263705" cy="1800211"/>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Schrijf 3 dingen op die voor jou een beloning kunnen zijn</a:t>
            </a:r>
          </a:p>
        </p:txBody>
      </p:sp>
      <p:sp>
        <p:nvSpPr>
          <p:cNvPr id="8" name="Tekstvak 7">
            <a:extLst>
              <a:ext uri="{FF2B5EF4-FFF2-40B4-BE49-F238E27FC236}">
                <a16:creationId xmlns:a16="http://schemas.microsoft.com/office/drawing/2014/main" id="{D964B7DD-F91E-4F28-9747-1AB9E1430445}"/>
              </a:ext>
            </a:extLst>
          </p:cNvPr>
          <p:cNvSpPr txBox="1"/>
          <p:nvPr/>
        </p:nvSpPr>
        <p:spPr>
          <a:xfrm>
            <a:off x="7076049" y="1683023"/>
            <a:ext cx="4249276" cy="923330"/>
          </a:xfrm>
          <a:prstGeom prst="rect">
            <a:avLst/>
          </a:prstGeom>
          <a:noFill/>
        </p:spPr>
        <p:txBody>
          <a:bodyPr wrap="square" rtlCol="0">
            <a:spAutoFit/>
          </a:bodyPr>
          <a:lstStyle/>
          <a:p>
            <a:r>
              <a:rPr lang="nl-NL" dirty="0"/>
              <a:t>Ik weet wat ik ga doen</a:t>
            </a:r>
          </a:p>
          <a:p>
            <a:r>
              <a:rPr lang="nl-NL" dirty="0"/>
              <a:t>Ik weet wanneer ik het ga doen</a:t>
            </a:r>
          </a:p>
          <a:p>
            <a:r>
              <a:rPr lang="nl-NL" dirty="0"/>
              <a:t>Ik weet wat de eerste stap is</a:t>
            </a:r>
          </a:p>
        </p:txBody>
      </p:sp>
    </p:spTree>
    <p:extLst>
      <p:ext uri="{BB962C8B-B14F-4D97-AF65-F5344CB8AC3E}">
        <p14:creationId xmlns:p14="http://schemas.microsoft.com/office/powerpoint/2010/main" val="2507682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40AF02-7A9D-45F6-B7C5-45788762317D}"/>
              </a:ext>
            </a:extLst>
          </p:cNvPr>
          <p:cNvSpPr>
            <a:spLocks noGrp="1"/>
          </p:cNvSpPr>
          <p:nvPr>
            <p:ph type="title"/>
          </p:nvPr>
        </p:nvSpPr>
        <p:spPr/>
        <p:txBody>
          <a:bodyPr/>
          <a:lstStyle/>
          <a:p>
            <a:r>
              <a:rPr lang="nl-NL" dirty="0"/>
              <a:t>Drie stemmetjes in je hoofd</a:t>
            </a:r>
          </a:p>
        </p:txBody>
      </p:sp>
      <p:graphicFrame>
        <p:nvGraphicFramePr>
          <p:cNvPr id="4" name="Tabel 4">
            <a:extLst>
              <a:ext uri="{FF2B5EF4-FFF2-40B4-BE49-F238E27FC236}">
                <a16:creationId xmlns:a16="http://schemas.microsoft.com/office/drawing/2014/main" id="{20C4CB1B-70C0-4364-9DF7-134953B37F12}"/>
              </a:ext>
            </a:extLst>
          </p:cNvPr>
          <p:cNvGraphicFramePr>
            <a:graphicFrameLocks noGrp="1"/>
          </p:cNvGraphicFramePr>
          <p:nvPr>
            <p:ph idx="1"/>
            <p:extLst>
              <p:ext uri="{D42A27DB-BD31-4B8C-83A1-F6EECF244321}">
                <p14:modId xmlns:p14="http://schemas.microsoft.com/office/powerpoint/2010/main" val="1989331461"/>
              </p:ext>
            </p:extLst>
          </p:nvPr>
        </p:nvGraphicFramePr>
        <p:xfrm>
          <a:off x="609600" y="2106613"/>
          <a:ext cx="10972797" cy="370840"/>
        </p:xfrm>
        <a:graphic>
          <a:graphicData uri="http://schemas.openxmlformats.org/drawingml/2006/table">
            <a:tbl>
              <a:tblPr firstRow="1" bandRow="1">
                <a:tableStyleId>{5C22544A-7EE6-4342-B048-85BDC9FD1C3A}</a:tableStyleId>
              </a:tblPr>
              <a:tblGrid>
                <a:gridCol w="3657599">
                  <a:extLst>
                    <a:ext uri="{9D8B030D-6E8A-4147-A177-3AD203B41FA5}">
                      <a16:colId xmlns:a16="http://schemas.microsoft.com/office/drawing/2014/main" val="3705576510"/>
                    </a:ext>
                  </a:extLst>
                </a:gridCol>
                <a:gridCol w="3657599">
                  <a:extLst>
                    <a:ext uri="{9D8B030D-6E8A-4147-A177-3AD203B41FA5}">
                      <a16:colId xmlns:a16="http://schemas.microsoft.com/office/drawing/2014/main" val="429624046"/>
                    </a:ext>
                  </a:extLst>
                </a:gridCol>
                <a:gridCol w="3657599">
                  <a:extLst>
                    <a:ext uri="{9D8B030D-6E8A-4147-A177-3AD203B41FA5}">
                      <a16:colId xmlns:a16="http://schemas.microsoft.com/office/drawing/2014/main" val="3600683360"/>
                    </a:ext>
                  </a:extLst>
                </a:gridCol>
              </a:tblGrid>
              <a:tr h="370840">
                <a:tc>
                  <a:txBody>
                    <a:bodyPr/>
                    <a:lstStyle/>
                    <a:p>
                      <a:r>
                        <a:rPr lang="nl-NL" dirty="0"/>
                        <a:t>De goede beslisser</a:t>
                      </a:r>
                    </a:p>
                  </a:txBody>
                  <a:tcPr/>
                </a:tc>
                <a:tc>
                  <a:txBody>
                    <a:bodyPr/>
                    <a:lstStyle/>
                    <a:p>
                      <a:r>
                        <a:rPr lang="nl-NL" dirty="0"/>
                        <a:t>Het onmiddellijk-plezier aapje</a:t>
                      </a:r>
                    </a:p>
                  </a:txBody>
                  <a:tcPr/>
                </a:tc>
                <a:tc>
                  <a:txBody>
                    <a:bodyPr/>
                    <a:lstStyle/>
                    <a:p>
                      <a:r>
                        <a:rPr lang="nl-NL" dirty="0"/>
                        <a:t>Het paniekmonster</a:t>
                      </a:r>
                    </a:p>
                  </a:txBody>
                  <a:tcPr/>
                </a:tc>
                <a:extLst>
                  <a:ext uri="{0D108BD9-81ED-4DB2-BD59-A6C34878D82A}">
                    <a16:rowId xmlns:a16="http://schemas.microsoft.com/office/drawing/2014/main" val="813411825"/>
                  </a:ext>
                </a:extLst>
              </a:tr>
            </a:tbl>
          </a:graphicData>
        </a:graphic>
      </p:graphicFrame>
      <p:pic>
        <p:nvPicPr>
          <p:cNvPr id="1026" name="Picture 2" descr="Ondeugende Aapje Uit Te Gaan Van Het Hoofd Van Een Man In Meditatie. De Aap  Is Woedend Vraagt ​​om Bananen Met Behulp Van Een Tekstballon. De Man Houdt  Het Mediteren, Half Lachend,">
            <a:extLst>
              <a:ext uri="{FF2B5EF4-FFF2-40B4-BE49-F238E27FC236}">
                <a16:creationId xmlns:a16="http://schemas.microsoft.com/office/drawing/2014/main" id="{9EB2083F-40A8-4EE3-9022-1A3339A0E1BD}"/>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91270" y="2733674"/>
            <a:ext cx="2809459" cy="395080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onster Bang Rennen - Gratis vectorafbeelding op Pixabay">
            <a:extLst>
              <a:ext uri="{FF2B5EF4-FFF2-40B4-BE49-F238E27FC236}">
                <a16:creationId xmlns:a16="http://schemas.microsoft.com/office/drawing/2014/main" id="{70F3CE81-F6C8-480D-9094-B4833DDD75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1001" y="3348399"/>
            <a:ext cx="3048000" cy="273295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s mediation vooral voor slimmeriken? | Conflictwerk">
            <a:extLst>
              <a:ext uri="{FF2B5EF4-FFF2-40B4-BE49-F238E27FC236}">
                <a16:creationId xmlns:a16="http://schemas.microsoft.com/office/drawing/2014/main" id="{A61591FA-4E09-4CEA-AD30-4023879721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2995" y="2733674"/>
            <a:ext cx="3048000" cy="396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7819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37" name="Rectangle 136">
            <a:extLst>
              <a:ext uri="{FF2B5EF4-FFF2-40B4-BE49-F238E27FC236}">
                <a16:creationId xmlns:a16="http://schemas.microsoft.com/office/drawing/2014/main" id="{042E603F-28B7-4831-BF23-65FBAB13D5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rgbClr val="AEAEA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9" name="Freeform: Shape 138">
            <a:extLst>
              <a:ext uri="{FF2B5EF4-FFF2-40B4-BE49-F238E27FC236}">
                <a16:creationId xmlns:a16="http://schemas.microsoft.com/office/drawing/2014/main" id="{4D39700F-2B10-4402-A7DD-06EE224588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32968"/>
            <a:ext cx="9560477" cy="6625032"/>
          </a:xfrm>
          <a:custGeom>
            <a:avLst/>
            <a:gdLst>
              <a:gd name="connsiteX0" fmla="*/ 8831314 w 9263816"/>
              <a:gd name="connsiteY0" fmla="*/ 5943878 h 6858000"/>
              <a:gd name="connsiteX1" fmla="*/ 9179783 w 9263816"/>
              <a:gd name="connsiteY1" fmla="*/ 6086141 h 6858000"/>
              <a:gd name="connsiteX2" fmla="*/ 9260887 w 9263816"/>
              <a:gd name="connsiteY2" fmla="*/ 6279156 h 6858000"/>
              <a:gd name="connsiteX3" fmla="*/ 8925621 w 9263816"/>
              <a:gd name="connsiteY3" fmla="*/ 6708712 h 6858000"/>
              <a:gd name="connsiteX4" fmla="*/ 8496050 w 9263816"/>
              <a:gd name="connsiteY4" fmla="*/ 6373449 h 6858000"/>
              <a:gd name="connsiteX5" fmla="*/ 8831314 w 9263816"/>
              <a:gd name="connsiteY5" fmla="*/ 5943878 h 6858000"/>
              <a:gd name="connsiteX6" fmla="*/ 7397485 w 9263816"/>
              <a:gd name="connsiteY6" fmla="*/ 5931706 h 6858000"/>
              <a:gd name="connsiteX7" fmla="*/ 7917779 w 9263816"/>
              <a:gd name="connsiteY7" fmla="*/ 6191864 h 6858000"/>
              <a:gd name="connsiteX8" fmla="*/ 8013467 w 9263816"/>
              <a:gd name="connsiteY8" fmla="*/ 6375784 h 6858000"/>
              <a:gd name="connsiteX9" fmla="*/ 8021879 w 9263816"/>
              <a:gd name="connsiteY9" fmla="*/ 6753751 h 6858000"/>
              <a:gd name="connsiteX10" fmla="*/ 7981316 w 9263816"/>
              <a:gd name="connsiteY10" fmla="*/ 6858000 h 6858000"/>
              <a:gd name="connsiteX11" fmla="*/ 6819486 w 9263816"/>
              <a:gd name="connsiteY11" fmla="*/ 6858000 h 6858000"/>
              <a:gd name="connsiteX12" fmla="*/ 6785199 w 9263816"/>
              <a:gd name="connsiteY12" fmla="*/ 6781101 h 6858000"/>
              <a:gd name="connsiteX13" fmla="*/ 7196747 w 9263816"/>
              <a:gd name="connsiteY13" fmla="*/ 5964309 h 6858000"/>
              <a:gd name="connsiteX14" fmla="*/ 7397485 w 9263816"/>
              <a:gd name="connsiteY14" fmla="*/ 5931706 h 6858000"/>
              <a:gd name="connsiteX15" fmla="*/ 1505570 w 9263816"/>
              <a:gd name="connsiteY15" fmla="*/ 227178 h 6858000"/>
              <a:gd name="connsiteX16" fmla="*/ 2026489 w 9263816"/>
              <a:gd name="connsiteY16" fmla="*/ 392370 h 6858000"/>
              <a:gd name="connsiteX17" fmla="*/ 2444553 w 9263816"/>
              <a:gd name="connsiteY17" fmla="*/ 1654853 h 6858000"/>
              <a:gd name="connsiteX18" fmla="*/ 3183153 w 9263816"/>
              <a:gd name="connsiteY18" fmla="*/ 2116208 h 6858000"/>
              <a:gd name="connsiteX19" fmla="*/ 4288384 w 9263816"/>
              <a:gd name="connsiteY19" fmla="*/ 1291908 h 6858000"/>
              <a:gd name="connsiteX20" fmla="*/ 5472602 w 9263816"/>
              <a:gd name="connsiteY20" fmla="*/ 1697818 h 6858000"/>
              <a:gd name="connsiteX21" fmla="*/ 5844697 w 9263816"/>
              <a:gd name="connsiteY21" fmla="*/ 3444791 h 6858000"/>
              <a:gd name="connsiteX22" fmla="*/ 6715674 w 9263816"/>
              <a:gd name="connsiteY22" fmla="*/ 4065208 h 6858000"/>
              <a:gd name="connsiteX23" fmla="*/ 8130429 w 9263816"/>
              <a:gd name="connsiteY23" fmla="*/ 4101787 h 6858000"/>
              <a:gd name="connsiteX24" fmla="*/ 8624630 w 9263816"/>
              <a:gd name="connsiteY24" fmla="*/ 4686202 h 6858000"/>
              <a:gd name="connsiteX25" fmla="*/ 8623843 w 9263816"/>
              <a:gd name="connsiteY25" fmla="*/ 4685749 h 6858000"/>
              <a:gd name="connsiteX26" fmla="*/ 8646859 w 9263816"/>
              <a:gd name="connsiteY26" fmla="*/ 4835156 h 6858000"/>
              <a:gd name="connsiteX27" fmla="*/ 8079403 w 9263816"/>
              <a:gd name="connsiteY27" fmla="*/ 5661624 h 6858000"/>
              <a:gd name="connsiteX28" fmla="*/ 6833105 w 9263816"/>
              <a:gd name="connsiteY28" fmla="*/ 5397208 h 6858000"/>
              <a:gd name="connsiteX29" fmla="*/ 5900832 w 9263816"/>
              <a:gd name="connsiteY29" fmla="*/ 5944462 h 6858000"/>
              <a:gd name="connsiteX30" fmla="*/ 6067212 w 9263816"/>
              <a:gd name="connsiteY30" fmla="*/ 6811916 h 6858000"/>
              <a:gd name="connsiteX31" fmla="*/ 6089565 w 9263816"/>
              <a:gd name="connsiteY31" fmla="*/ 6858000 h 6858000"/>
              <a:gd name="connsiteX32" fmla="*/ 0 w 9263816"/>
              <a:gd name="connsiteY32" fmla="*/ 6858000 h 6858000"/>
              <a:gd name="connsiteX33" fmla="*/ 0 w 9263816"/>
              <a:gd name="connsiteY33" fmla="*/ 2181377 h 6858000"/>
              <a:gd name="connsiteX34" fmla="*/ 73069 w 9263816"/>
              <a:gd name="connsiteY34" fmla="*/ 2215839 h 6858000"/>
              <a:gd name="connsiteX35" fmla="*/ 335445 w 9263816"/>
              <a:gd name="connsiteY35" fmla="*/ 2237140 h 6858000"/>
              <a:gd name="connsiteX36" fmla="*/ 752878 w 9263816"/>
              <a:gd name="connsiteY36" fmla="*/ 1445285 h 6858000"/>
              <a:gd name="connsiteX37" fmla="*/ 1202551 w 9263816"/>
              <a:gd name="connsiteY37" fmla="*/ 314229 h 6858000"/>
              <a:gd name="connsiteX38" fmla="*/ 1505570 w 9263816"/>
              <a:gd name="connsiteY38" fmla="*/ 227178 h 6858000"/>
              <a:gd name="connsiteX39" fmla="*/ 3142509 w 9263816"/>
              <a:gd name="connsiteY39" fmla="*/ 68854 h 6858000"/>
              <a:gd name="connsiteX40" fmla="*/ 3490978 w 9263816"/>
              <a:gd name="connsiteY40" fmla="*/ 211117 h 6858000"/>
              <a:gd name="connsiteX41" fmla="*/ 3572083 w 9263816"/>
              <a:gd name="connsiteY41" fmla="*/ 404131 h 6858000"/>
              <a:gd name="connsiteX42" fmla="*/ 3236814 w 9263816"/>
              <a:gd name="connsiteY42" fmla="*/ 833688 h 6858000"/>
              <a:gd name="connsiteX43" fmla="*/ 2807245 w 9263816"/>
              <a:gd name="connsiteY43" fmla="*/ 498425 h 6858000"/>
              <a:gd name="connsiteX44" fmla="*/ 3142509 w 9263816"/>
              <a:gd name="connsiteY44" fmla="*/ 68854 h 6858000"/>
              <a:gd name="connsiteX45" fmla="*/ 0 w 9263816"/>
              <a:gd name="connsiteY45" fmla="*/ 0 h 6858000"/>
              <a:gd name="connsiteX46" fmla="*/ 39858 w 9263816"/>
              <a:gd name="connsiteY46" fmla="*/ 0 h 6858000"/>
              <a:gd name="connsiteX47" fmla="*/ 65022 w 9263816"/>
              <a:gd name="connsiteY47" fmla="*/ 5834 h 6858000"/>
              <a:gd name="connsiteX48" fmla="*/ 389258 w 9263816"/>
              <a:gd name="connsiteY48" fmla="*/ 235630 h 6858000"/>
              <a:gd name="connsiteX49" fmla="*/ 485484 w 9263816"/>
              <a:gd name="connsiteY49" fmla="*/ 420070 h 6858000"/>
              <a:gd name="connsiteX50" fmla="*/ 74229 w 9263816"/>
              <a:gd name="connsiteY50" fmla="*/ 1237955 h 6858000"/>
              <a:gd name="connsiteX51" fmla="*/ 0 w 9263816"/>
              <a:gd name="connsiteY51" fmla="*/ 12544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9263816" h="6858000">
                <a:moveTo>
                  <a:pt x="8831314" y="5943878"/>
                </a:moveTo>
                <a:cubicBezTo>
                  <a:pt x="8964281" y="5927490"/>
                  <a:pt x="9096260" y="5981362"/>
                  <a:pt x="9179783" y="6086141"/>
                </a:cubicBezTo>
                <a:cubicBezTo>
                  <a:pt x="9224074" y="6141769"/>
                  <a:pt x="9252211" y="6208560"/>
                  <a:pt x="9260887" y="6279156"/>
                </a:cubicBezTo>
                <a:cubicBezTo>
                  <a:pt x="9286897" y="6490362"/>
                  <a:pt x="9136845" y="6682672"/>
                  <a:pt x="8925621" y="6708712"/>
                </a:cubicBezTo>
                <a:cubicBezTo>
                  <a:pt x="8714398" y="6734766"/>
                  <a:pt x="8522062" y="6584655"/>
                  <a:pt x="8496050" y="6373449"/>
                </a:cubicBezTo>
                <a:cubicBezTo>
                  <a:pt x="8470038" y="6162229"/>
                  <a:pt x="8620090" y="5969920"/>
                  <a:pt x="8831314" y="5943878"/>
                </a:cubicBezTo>
                <a:close/>
                <a:moveTo>
                  <a:pt x="7397485" y="5931706"/>
                </a:moveTo>
                <a:cubicBezTo>
                  <a:pt x="7598431" y="5931157"/>
                  <a:pt x="7792965" y="6024548"/>
                  <a:pt x="7917779" y="6191864"/>
                </a:cubicBezTo>
                <a:cubicBezTo>
                  <a:pt x="7959204" y="6247714"/>
                  <a:pt x="7991530" y="6309792"/>
                  <a:pt x="8013467" y="6375784"/>
                </a:cubicBezTo>
                <a:cubicBezTo>
                  <a:pt x="8055425" y="6502973"/>
                  <a:pt x="8055748" y="6633888"/>
                  <a:pt x="8021879" y="6753751"/>
                </a:cubicBezTo>
                <a:lnTo>
                  <a:pt x="7981316" y="6858000"/>
                </a:lnTo>
                <a:lnTo>
                  <a:pt x="6819486" y="6858000"/>
                </a:lnTo>
                <a:lnTo>
                  <a:pt x="6785199" y="6781101"/>
                </a:lnTo>
                <a:cubicBezTo>
                  <a:pt x="6673307" y="6441922"/>
                  <a:pt x="6857485" y="6076251"/>
                  <a:pt x="7196747" y="5964309"/>
                </a:cubicBezTo>
                <a:cubicBezTo>
                  <a:pt x="7262809" y="5942509"/>
                  <a:pt x="7330503" y="5931889"/>
                  <a:pt x="7397485" y="5931706"/>
                </a:cubicBezTo>
                <a:close/>
                <a:moveTo>
                  <a:pt x="1505570" y="227178"/>
                </a:moveTo>
                <a:cubicBezTo>
                  <a:pt x="1691018" y="218628"/>
                  <a:pt x="1889853" y="275403"/>
                  <a:pt x="2026489" y="392370"/>
                </a:cubicBezTo>
                <a:cubicBezTo>
                  <a:pt x="2369898" y="685965"/>
                  <a:pt x="2078266" y="1147857"/>
                  <a:pt x="2444553" y="1654853"/>
                </a:cubicBezTo>
                <a:cubicBezTo>
                  <a:pt x="2492906" y="1721679"/>
                  <a:pt x="2800482" y="2144546"/>
                  <a:pt x="3183153" y="2116208"/>
                </a:cubicBezTo>
                <a:cubicBezTo>
                  <a:pt x="3673561" y="2080541"/>
                  <a:pt x="3723222" y="1441614"/>
                  <a:pt x="4288384" y="1291908"/>
                </a:cubicBezTo>
                <a:cubicBezTo>
                  <a:pt x="4689065" y="1185875"/>
                  <a:pt x="5207943" y="1366633"/>
                  <a:pt x="5472602" y="1697818"/>
                </a:cubicBezTo>
                <a:cubicBezTo>
                  <a:pt x="5891294" y="2221754"/>
                  <a:pt x="5408012" y="2790179"/>
                  <a:pt x="5844697" y="3444791"/>
                </a:cubicBezTo>
                <a:cubicBezTo>
                  <a:pt x="6149900" y="3902467"/>
                  <a:pt x="6672672" y="4053594"/>
                  <a:pt x="6715674" y="4065208"/>
                </a:cubicBezTo>
                <a:cubicBezTo>
                  <a:pt x="7326423" y="4232519"/>
                  <a:pt x="7677158" y="3817020"/>
                  <a:pt x="8130429" y="4101787"/>
                </a:cubicBezTo>
                <a:cubicBezTo>
                  <a:pt x="8226340" y="4161985"/>
                  <a:pt x="8536372" y="4356819"/>
                  <a:pt x="8624630" y="4686202"/>
                </a:cubicBezTo>
                <a:lnTo>
                  <a:pt x="8623843" y="4685749"/>
                </a:lnTo>
                <a:cubicBezTo>
                  <a:pt x="8636924" y="4734567"/>
                  <a:pt x="8644635" y="4784678"/>
                  <a:pt x="8646859" y="4835156"/>
                </a:cubicBezTo>
                <a:cubicBezTo>
                  <a:pt x="8662596" y="5196604"/>
                  <a:pt x="8398383" y="5562326"/>
                  <a:pt x="8079403" y="5661624"/>
                </a:cubicBezTo>
                <a:cubicBezTo>
                  <a:pt x="7649807" y="5795217"/>
                  <a:pt x="7430996" y="5350293"/>
                  <a:pt x="6833105" y="5397208"/>
                </a:cubicBezTo>
                <a:cubicBezTo>
                  <a:pt x="6519033" y="5421527"/>
                  <a:pt x="6056658" y="5595550"/>
                  <a:pt x="5900832" y="5944462"/>
                </a:cubicBezTo>
                <a:cubicBezTo>
                  <a:pt x="5770548" y="6236600"/>
                  <a:pt x="5916359" y="6515160"/>
                  <a:pt x="6067212" y="6811916"/>
                </a:cubicBezTo>
                <a:lnTo>
                  <a:pt x="6089565" y="6858000"/>
                </a:lnTo>
                <a:lnTo>
                  <a:pt x="0" y="6858000"/>
                </a:lnTo>
                <a:lnTo>
                  <a:pt x="0" y="2181377"/>
                </a:lnTo>
                <a:lnTo>
                  <a:pt x="73069" y="2215839"/>
                </a:lnTo>
                <a:cubicBezTo>
                  <a:pt x="165116" y="2251829"/>
                  <a:pt x="254486" y="2263171"/>
                  <a:pt x="335445" y="2237140"/>
                </a:cubicBezTo>
                <a:cubicBezTo>
                  <a:pt x="594718" y="2153707"/>
                  <a:pt x="688441" y="1733807"/>
                  <a:pt x="752878" y="1445285"/>
                </a:cubicBezTo>
                <a:cubicBezTo>
                  <a:pt x="925059" y="674068"/>
                  <a:pt x="975076" y="456292"/>
                  <a:pt x="1202551" y="314229"/>
                </a:cubicBezTo>
                <a:cubicBezTo>
                  <a:pt x="1287853" y="260956"/>
                  <a:pt x="1394302" y="232308"/>
                  <a:pt x="1505570" y="227178"/>
                </a:cubicBezTo>
                <a:close/>
                <a:moveTo>
                  <a:pt x="3142509" y="68854"/>
                </a:moveTo>
                <a:cubicBezTo>
                  <a:pt x="3275474" y="52467"/>
                  <a:pt x="3407455" y="106339"/>
                  <a:pt x="3490978" y="211117"/>
                </a:cubicBezTo>
                <a:cubicBezTo>
                  <a:pt x="3535271" y="266744"/>
                  <a:pt x="3563404" y="333535"/>
                  <a:pt x="3572083" y="404131"/>
                </a:cubicBezTo>
                <a:cubicBezTo>
                  <a:pt x="3598092" y="615337"/>
                  <a:pt x="3448040" y="807648"/>
                  <a:pt x="3236814" y="833688"/>
                </a:cubicBezTo>
                <a:cubicBezTo>
                  <a:pt x="3025594" y="859741"/>
                  <a:pt x="2833255" y="709631"/>
                  <a:pt x="2807245" y="498425"/>
                </a:cubicBezTo>
                <a:cubicBezTo>
                  <a:pt x="2781232" y="287207"/>
                  <a:pt x="2931283" y="94896"/>
                  <a:pt x="3142509" y="68854"/>
                </a:cubicBezTo>
                <a:close/>
                <a:moveTo>
                  <a:pt x="0" y="0"/>
                </a:moveTo>
                <a:lnTo>
                  <a:pt x="39858" y="0"/>
                </a:lnTo>
                <a:lnTo>
                  <a:pt x="65022" y="5834"/>
                </a:lnTo>
                <a:cubicBezTo>
                  <a:pt x="191545" y="45606"/>
                  <a:pt x="305874" y="124173"/>
                  <a:pt x="389258" y="235630"/>
                </a:cubicBezTo>
                <a:cubicBezTo>
                  <a:pt x="430983" y="291600"/>
                  <a:pt x="463360" y="353876"/>
                  <a:pt x="485484" y="420070"/>
                </a:cubicBezTo>
                <a:cubicBezTo>
                  <a:pt x="597711" y="759508"/>
                  <a:pt x="413661" y="1125662"/>
                  <a:pt x="74229" y="1237955"/>
                </a:cubicBezTo>
                <a:lnTo>
                  <a:pt x="0" y="1254477"/>
                </a:lnTo>
                <a:close/>
              </a:path>
            </a:pathLst>
          </a:custGeom>
          <a:solidFill>
            <a:schemeClr val="bg1"/>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41" name="Rectangle 140">
            <a:extLst>
              <a:ext uri="{FF2B5EF4-FFF2-40B4-BE49-F238E27FC236}">
                <a16:creationId xmlns:a16="http://schemas.microsoft.com/office/drawing/2014/main" id="{06E15305-164C-44CD-9E0F-420C2DC1B3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43" name="Rectangle 142">
            <a:extLst>
              <a:ext uri="{FF2B5EF4-FFF2-40B4-BE49-F238E27FC236}">
                <a16:creationId xmlns:a16="http://schemas.microsoft.com/office/drawing/2014/main" id="{CBADF073-CA76-4388-BC96-A96CF68D66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rgbClr val="AEAEA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45" name="Group 144">
            <a:extLst>
              <a:ext uri="{FF2B5EF4-FFF2-40B4-BE49-F238E27FC236}">
                <a16:creationId xmlns:a16="http://schemas.microsoft.com/office/drawing/2014/main" id="{1610E345-14D3-4E52-9F5A-C46244917FB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49192" cy="6857990"/>
            <a:chOff x="0" y="0"/>
            <a:chExt cx="12149192" cy="6857990"/>
          </a:xfrm>
        </p:grpSpPr>
        <p:sp>
          <p:nvSpPr>
            <p:cNvPr id="146" name="Freeform: Shape 145">
              <a:extLst>
                <a:ext uri="{FF2B5EF4-FFF2-40B4-BE49-F238E27FC236}">
                  <a16:creationId xmlns:a16="http://schemas.microsoft.com/office/drawing/2014/main" id="{ACB78BC1-35B6-4AD7-B0D2-1394CCA238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4365266" cy="3696498"/>
            </a:xfrm>
            <a:custGeom>
              <a:avLst/>
              <a:gdLst>
                <a:gd name="connsiteX0" fmla="*/ 2092838 w 4523394"/>
                <a:gd name="connsiteY0" fmla="*/ 3063020 h 3830400"/>
                <a:gd name="connsiteX1" fmla="*/ 2343161 w 4523394"/>
                <a:gd name="connsiteY1" fmla="*/ 3219444 h 3830400"/>
                <a:gd name="connsiteX2" fmla="*/ 2228118 w 4523394"/>
                <a:gd name="connsiteY2" fmla="*/ 3648794 h 3830400"/>
                <a:gd name="connsiteX3" fmla="*/ 1798766 w 4523394"/>
                <a:gd name="connsiteY3" fmla="*/ 3533750 h 3830400"/>
                <a:gd name="connsiteX4" fmla="*/ 1913810 w 4523394"/>
                <a:gd name="connsiteY4" fmla="*/ 3104399 h 3830400"/>
                <a:gd name="connsiteX5" fmla="*/ 2092838 w 4523394"/>
                <a:gd name="connsiteY5" fmla="*/ 3063020 h 3830400"/>
                <a:gd name="connsiteX6" fmla="*/ 4021903 w 4523394"/>
                <a:gd name="connsiteY6" fmla="*/ 1290343 h 3830400"/>
                <a:gd name="connsiteX7" fmla="*/ 4399099 w 4523394"/>
                <a:gd name="connsiteY7" fmla="*/ 1526047 h 3830400"/>
                <a:gd name="connsiteX8" fmla="*/ 4225746 w 4523394"/>
                <a:gd name="connsiteY8" fmla="*/ 2173007 h 3830400"/>
                <a:gd name="connsiteX9" fmla="*/ 3578786 w 4523394"/>
                <a:gd name="connsiteY9" fmla="*/ 1999655 h 3830400"/>
                <a:gd name="connsiteX10" fmla="*/ 3752138 w 4523394"/>
                <a:gd name="connsiteY10" fmla="*/ 1352694 h 3830400"/>
                <a:gd name="connsiteX11" fmla="*/ 4021903 w 4523394"/>
                <a:gd name="connsiteY11" fmla="*/ 1290343 h 3830400"/>
                <a:gd name="connsiteX12" fmla="*/ 0 w 4523394"/>
                <a:gd name="connsiteY12" fmla="*/ 0 h 3830400"/>
                <a:gd name="connsiteX13" fmla="*/ 4496979 w 4523394"/>
                <a:gd name="connsiteY13" fmla="*/ 0 h 3830400"/>
                <a:gd name="connsiteX14" fmla="*/ 4503678 w 4523394"/>
                <a:gd name="connsiteY14" fmla="*/ 25146 h 3830400"/>
                <a:gd name="connsiteX15" fmla="*/ 4424081 w 4523394"/>
                <a:gd name="connsiteY15" fmla="*/ 648848 h 3830400"/>
                <a:gd name="connsiteX16" fmla="*/ 3172963 w 4523394"/>
                <a:gd name="connsiteY16" fmla="*/ 1488410 h 3830400"/>
                <a:gd name="connsiteX17" fmla="*/ 3391126 w 4523394"/>
                <a:gd name="connsiteY17" fmla="*/ 2327151 h 3830400"/>
                <a:gd name="connsiteX18" fmla="*/ 4247887 w 4523394"/>
                <a:gd name="connsiteY18" fmla="*/ 2883393 h 3830400"/>
                <a:gd name="connsiteX19" fmla="*/ 4101114 w 4523394"/>
                <a:gd name="connsiteY19" fmla="*/ 3673646 h 3830400"/>
                <a:gd name="connsiteX20" fmla="*/ 4003376 w 4523394"/>
                <a:gd name="connsiteY20" fmla="*/ 3745292 h 3830400"/>
                <a:gd name="connsiteX21" fmla="*/ 4003825 w 4523394"/>
                <a:gd name="connsiteY21" fmla="*/ 3745865 h 3830400"/>
                <a:gd name="connsiteX22" fmla="*/ 3392396 w 4523394"/>
                <a:gd name="connsiteY22" fmla="*/ 3797004 h 3830400"/>
                <a:gd name="connsiteX23" fmla="*/ 2569691 w 4523394"/>
                <a:gd name="connsiteY23" fmla="*/ 3015770 h 3830400"/>
                <a:gd name="connsiteX24" fmla="*/ 1724277 w 4523394"/>
                <a:gd name="connsiteY24" fmla="*/ 2873737 h 3830400"/>
                <a:gd name="connsiteX25" fmla="*/ 523060 w 4523394"/>
                <a:gd name="connsiteY25" fmla="*/ 3653103 h 3830400"/>
                <a:gd name="connsiteX26" fmla="*/ 8341 w 4523394"/>
                <a:gd name="connsiteY26" fmla="*/ 3554360 h 3830400"/>
                <a:gd name="connsiteX27" fmla="*/ 0 w 4523394"/>
                <a:gd name="connsiteY27" fmla="*/ 3549611 h 383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523394" h="3830400">
                  <a:moveTo>
                    <a:pt x="2092838" y="3063020"/>
                  </a:moveTo>
                  <a:cubicBezTo>
                    <a:pt x="2193485" y="3070133"/>
                    <a:pt x="2288915" y="3125487"/>
                    <a:pt x="2343161" y="3219444"/>
                  </a:cubicBezTo>
                  <a:cubicBezTo>
                    <a:pt x="2429954" y="3369774"/>
                    <a:pt x="2378449" y="3562000"/>
                    <a:pt x="2228118" y="3648794"/>
                  </a:cubicBezTo>
                  <a:cubicBezTo>
                    <a:pt x="2077786" y="3735588"/>
                    <a:pt x="1885559" y="3684081"/>
                    <a:pt x="1798766" y="3533750"/>
                  </a:cubicBezTo>
                  <a:cubicBezTo>
                    <a:pt x="1711974" y="3383419"/>
                    <a:pt x="1763479" y="3191193"/>
                    <a:pt x="1913810" y="3104399"/>
                  </a:cubicBezTo>
                  <a:cubicBezTo>
                    <a:pt x="1970185" y="3071852"/>
                    <a:pt x="2032451" y="3058753"/>
                    <a:pt x="2092838" y="3063020"/>
                  </a:cubicBezTo>
                  <a:close/>
                  <a:moveTo>
                    <a:pt x="4021903" y="1290343"/>
                  </a:moveTo>
                  <a:cubicBezTo>
                    <a:pt x="4173560" y="1301062"/>
                    <a:pt x="4317359" y="1384470"/>
                    <a:pt x="4399099" y="1526047"/>
                  </a:cubicBezTo>
                  <a:cubicBezTo>
                    <a:pt x="4529882" y="1752570"/>
                    <a:pt x="4452269" y="2042224"/>
                    <a:pt x="4225746" y="2173007"/>
                  </a:cubicBezTo>
                  <a:cubicBezTo>
                    <a:pt x="3999223" y="2303790"/>
                    <a:pt x="3709569" y="2226178"/>
                    <a:pt x="3578786" y="1999655"/>
                  </a:cubicBezTo>
                  <a:cubicBezTo>
                    <a:pt x="3448003" y="1773132"/>
                    <a:pt x="3525615" y="1483478"/>
                    <a:pt x="3752138" y="1352694"/>
                  </a:cubicBezTo>
                  <a:cubicBezTo>
                    <a:pt x="3837084" y="1303651"/>
                    <a:pt x="3930908" y="1283912"/>
                    <a:pt x="4021903" y="1290343"/>
                  </a:cubicBezTo>
                  <a:close/>
                  <a:moveTo>
                    <a:pt x="0" y="0"/>
                  </a:moveTo>
                  <a:lnTo>
                    <a:pt x="4496979" y="0"/>
                  </a:lnTo>
                  <a:lnTo>
                    <a:pt x="4503678" y="25146"/>
                  </a:lnTo>
                  <a:cubicBezTo>
                    <a:pt x="4545364" y="235150"/>
                    <a:pt x="4521916" y="466040"/>
                    <a:pt x="4424081" y="648848"/>
                  </a:cubicBezTo>
                  <a:cubicBezTo>
                    <a:pt x="4135114" y="1187460"/>
                    <a:pt x="3356321" y="1009462"/>
                    <a:pt x="3172963" y="1488410"/>
                  </a:cubicBezTo>
                  <a:cubicBezTo>
                    <a:pt x="3063420" y="1774578"/>
                    <a:pt x="3226876" y="2135329"/>
                    <a:pt x="3391126" y="2327151"/>
                  </a:cubicBezTo>
                  <a:cubicBezTo>
                    <a:pt x="3703899" y="2692408"/>
                    <a:pt x="4080095" y="2564143"/>
                    <a:pt x="4247887" y="2883393"/>
                  </a:cubicBezTo>
                  <a:cubicBezTo>
                    <a:pt x="4372467" y="3120590"/>
                    <a:pt x="4314876" y="3477586"/>
                    <a:pt x="4101114" y="3673646"/>
                  </a:cubicBezTo>
                  <a:cubicBezTo>
                    <a:pt x="4071248" y="3700994"/>
                    <a:pt x="4038507" y="3725009"/>
                    <a:pt x="4003376" y="3745292"/>
                  </a:cubicBezTo>
                  <a:lnTo>
                    <a:pt x="4003825" y="3745865"/>
                  </a:lnTo>
                  <a:cubicBezTo>
                    <a:pt x="3767079" y="3882551"/>
                    <a:pt x="3480891" y="3817248"/>
                    <a:pt x="3392396" y="3797004"/>
                  </a:cubicBezTo>
                  <a:cubicBezTo>
                    <a:pt x="2974033" y="3701486"/>
                    <a:pt x="3010744" y="3267137"/>
                    <a:pt x="2569691" y="3015770"/>
                  </a:cubicBezTo>
                  <a:cubicBezTo>
                    <a:pt x="2538732" y="2997977"/>
                    <a:pt x="2156724" y="2787303"/>
                    <a:pt x="1724277" y="2873737"/>
                  </a:cubicBezTo>
                  <a:cubicBezTo>
                    <a:pt x="1105663" y="2997269"/>
                    <a:pt x="1057399" y="3593444"/>
                    <a:pt x="523060" y="3653103"/>
                  </a:cubicBezTo>
                  <a:cubicBezTo>
                    <a:pt x="354178" y="3671957"/>
                    <a:pt x="170589" y="3633468"/>
                    <a:pt x="8341" y="3554360"/>
                  </a:cubicBezTo>
                  <a:lnTo>
                    <a:pt x="0" y="354961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7" name="Freeform: Shape 146">
              <a:extLst>
                <a:ext uri="{FF2B5EF4-FFF2-40B4-BE49-F238E27FC236}">
                  <a16:creationId xmlns:a16="http://schemas.microsoft.com/office/drawing/2014/main" id="{50F320E2-4ED4-4941-BE26-A15CC5F3FA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65114" y="0"/>
              <a:ext cx="6038273" cy="3097732"/>
            </a:xfrm>
            <a:custGeom>
              <a:avLst/>
              <a:gdLst>
                <a:gd name="connsiteX0" fmla="*/ 5547548 w 6722672"/>
                <a:gd name="connsiteY0" fmla="*/ 2134514 h 3448840"/>
                <a:gd name="connsiteX1" fmla="*/ 5964992 w 6722672"/>
                <a:gd name="connsiteY1" fmla="*/ 2551958 h 3448840"/>
                <a:gd name="connsiteX2" fmla="*/ 5547548 w 6722672"/>
                <a:gd name="connsiteY2" fmla="*/ 2969402 h 3448840"/>
                <a:gd name="connsiteX3" fmla="*/ 5130104 w 6722672"/>
                <a:gd name="connsiteY3" fmla="*/ 2551958 h 3448840"/>
                <a:gd name="connsiteX4" fmla="*/ 5547548 w 6722672"/>
                <a:gd name="connsiteY4" fmla="*/ 2134514 h 3448840"/>
                <a:gd name="connsiteX5" fmla="*/ 302150 w 6722672"/>
                <a:gd name="connsiteY5" fmla="*/ 135172 h 3448840"/>
                <a:gd name="connsiteX6" fmla="*/ 604300 w 6722672"/>
                <a:gd name="connsiteY6" fmla="*/ 437322 h 3448840"/>
                <a:gd name="connsiteX7" fmla="*/ 302150 w 6722672"/>
                <a:gd name="connsiteY7" fmla="*/ 739472 h 3448840"/>
                <a:gd name="connsiteX8" fmla="*/ 0 w 6722672"/>
                <a:gd name="connsiteY8" fmla="*/ 437322 h 3448840"/>
                <a:gd name="connsiteX9" fmla="*/ 302150 w 6722672"/>
                <a:gd name="connsiteY9" fmla="*/ 135172 h 3448840"/>
                <a:gd name="connsiteX10" fmla="*/ 956483 w 6722672"/>
                <a:gd name="connsiteY10" fmla="*/ 0 h 3448840"/>
                <a:gd name="connsiteX11" fmla="*/ 6439634 w 6722672"/>
                <a:gd name="connsiteY11" fmla="*/ 0 h 3448840"/>
                <a:gd name="connsiteX12" fmla="*/ 6441638 w 6722672"/>
                <a:gd name="connsiteY12" fmla="*/ 4313 h 3448840"/>
                <a:gd name="connsiteX13" fmla="*/ 6512126 w 6722672"/>
                <a:gd name="connsiteY13" fmla="*/ 119128 h 3448840"/>
                <a:gd name="connsiteX14" fmla="*/ 6710318 w 6722672"/>
                <a:gd name="connsiteY14" fmla="*/ 964111 h 3448840"/>
                <a:gd name="connsiteX15" fmla="*/ 5498146 w 6722672"/>
                <a:gd name="connsiteY15" fmla="*/ 1984255 h 3448840"/>
                <a:gd name="connsiteX16" fmla="*/ 5459823 w 6722672"/>
                <a:gd name="connsiteY16" fmla="*/ 1982534 h 3448840"/>
                <a:gd name="connsiteX17" fmla="*/ 5015906 w 6722672"/>
                <a:gd name="connsiteY17" fmla="*/ 2358230 h 3448840"/>
                <a:gd name="connsiteX18" fmla="*/ 5014314 w 6722672"/>
                <a:gd name="connsiteY18" fmla="*/ 2374494 h 3448840"/>
                <a:gd name="connsiteX19" fmla="*/ 4570014 w 6722672"/>
                <a:gd name="connsiteY19" fmla="*/ 3190602 h 3448840"/>
                <a:gd name="connsiteX20" fmla="*/ 2897715 w 6722672"/>
                <a:gd name="connsiteY20" fmla="*/ 2998808 h 3448840"/>
                <a:gd name="connsiteX21" fmla="*/ 2271420 w 6722672"/>
                <a:gd name="connsiteY21" fmla="*/ 2649360 h 3448840"/>
                <a:gd name="connsiteX22" fmla="*/ 2254804 w 6722672"/>
                <a:gd name="connsiteY22" fmla="*/ 2647733 h 3448840"/>
                <a:gd name="connsiteX23" fmla="*/ 714444 w 6722672"/>
                <a:gd name="connsiteY23" fmla="*/ 759977 h 3448840"/>
                <a:gd name="connsiteX24" fmla="*/ 901940 w 6722672"/>
                <a:gd name="connsiteY24" fmla="*/ 91732 h 344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722672" h="3448840">
                  <a:moveTo>
                    <a:pt x="5547548" y="2134514"/>
                  </a:moveTo>
                  <a:cubicBezTo>
                    <a:pt x="5778096" y="2134514"/>
                    <a:pt x="5964992" y="2321410"/>
                    <a:pt x="5964992" y="2551958"/>
                  </a:cubicBezTo>
                  <a:cubicBezTo>
                    <a:pt x="5964992" y="2782506"/>
                    <a:pt x="5778096" y="2969402"/>
                    <a:pt x="5547548" y="2969402"/>
                  </a:cubicBezTo>
                  <a:cubicBezTo>
                    <a:pt x="5317000" y="2969402"/>
                    <a:pt x="5130104" y="2782506"/>
                    <a:pt x="5130104" y="2551958"/>
                  </a:cubicBezTo>
                  <a:cubicBezTo>
                    <a:pt x="5130104" y="2321410"/>
                    <a:pt x="5317000" y="2134514"/>
                    <a:pt x="5547548" y="2134514"/>
                  </a:cubicBezTo>
                  <a:close/>
                  <a:moveTo>
                    <a:pt x="302150" y="135172"/>
                  </a:moveTo>
                  <a:cubicBezTo>
                    <a:pt x="469023" y="135172"/>
                    <a:pt x="604300" y="270449"/>
                    <a:pt x="604300" y="437322"/>
                  </a:cubicBezTo>
                  <a:cubicBezTo>
                    <a:pt x="604300" y="604195"/>
                    <a:pt x="469023" y="739472"/>
                    <a:pt x="302150" y="739472"/>
                  </a:cubicBezTo>
                  <a:cubicBezTo>
                    <a:pt x="135277" y="739472"/>
                    <a:pt x="0" y="604195"/>
                    <a:pt x="0" y="437322"/>
                  </a:cubicBezTo>
                  <a:cubicBezTo>
                    <a:pt x="0" y="270449"/>
                    <a:pt x="135277" y="135172"/>
                    <a:pt x="302150" y="135172"/>
                  </a:cubicBezTo>
                  <a:close/>
                  <a:moveTo>
                    <a:pt x="956483" y="0"/>
                  </a:moveTo>
                  <a:lnTo>
                    <a:pt x="6439634" y="0"/>
                  </a:lnTo>
                  <a:lnTo>
                    <a:pt x="6441638" y="4313"/>
                  </a:lnTo>
                  <a:cubicBezTo>
                    <a:pt x="6462766" y="43682"/>
                    <a:pt x="6486273" y="82026"/>
                    <a:pt x="6512126" y="119128"/>
                  </a:cubicBezTo>
                  <a:cubicBezTo>
                    <a:pt x="6682654" y="365619"/>
                    <a:pt x="6753475" y="667526"/>
                    <a:pt x="6710318" y="964111"/>
                  </a:cubicBezTo>
                  <a:cubicBezTo>
                    <a:pt x="6624945" y="1559406"/>
                    <a:pt x="6099349" y="2002055"/>
                    <a:pt x="5498146" y="1984255"/>
                  </a:cubicBezTo>
                  <a:cubicBezTo>
                    <a:pt x="5485294" y="1983880"/>
                    <a:pt x="5472460" y="1983330"/>
                    <a:pt x="5459823" y="1982534"/>
                  </a:cubicBezTo>
                  <a:cubicBezTo>
                    <a:pt x="5235441" y="1968781"/>
                    <a:pt x="5034740" y="2134256"/>
                    <a:pt x="5015906" y="2358230"/>
                  </a:cubicBezTo>
                  <a:cubicBezTo>
                    <a:pt x="5015376" y="2363651"/>
                    <a:pt x="5014845" y="2369072"/>
                    <a:pt x="5014314" y="2374494"/>
                  </a:cubicBezTo>
                  <a:cubicBezTo>
                    <a:pt x="4982892" y="2695498"/>
                    <a:pt x="4822530" y="2990006"/>
                    <a:pt x="4570014" y="3190602"/>
                  </a:cubicBezTo>
                  <a:cubicBezTo>
                    <a:pt x="4055231" y="3599420"/>
                    <a:pt x="3306556" y="3513556"/>
                    <a:pt x="2897715" y="2998808"/>
                  </a:cubicBezTo>
                  <a:cubicBezTo>
                    <a:pt x="2743403" y="2804020"/>
                    <a:pt x="2518232" y="2678357"/>
                    <a:pt x="2271420" y="2649360"/>
                  </a:cubicBezTo>
                  <a:lnTo>
                    <a:pt x="2254804" y="2647733"/>
                  </a:lnTo>
                  <a:cubicBezTo>
                    <a:pt x="1324701" y="2530470"/>
                    <a:pt x="642650" y="1694532"/>
                    <a:pt x="714444" y="759977"/>
                  </a:cubicBezTo>
                  <a:cubicBezTo>
                    <a:pt x="732434" y="523093"/>
                    <a:pt x="797485" y="296626"/>
                    <a:pt x="901940" y="9173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2"/>
                </a:solidFill>
              </a:endParaRPr>
            </a:p>
          </p:txBody>
        </p:sp>
        <p:sp>
          <p:nvSpPr>
            <p:cNvPr id="148" name="Freeform: Shape 147">
              <a:extLst>
                <a:ext uri="{FF2B5EF4-FFF2-40B4-BE49-F238E27FC236}">
                  <a16:creationId xmlns:a16="http://schemas.microsoft.com/office/drawing/2014/main" id="{20DF0250-356B-4B3B-B2B0-30A519B4D2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19519" y="3633745"/>
              <a:ext cx="3929673" cy="3224245"/>
            </a:xfrm>
            <a:custGeom>
              <a:avLst/>
              <a:gdLst>
                <a:gd name="connsiteX0" fmla="*/ 346405 w 4029186"/>
                <a:gd name="connsiteY0" fmla="*/ 3203175 h 3305894"/>
                <a:gd name="connsiteX1" fmla="*/ 587827 w 4029186"/>
                <a:gd name="connsiteY1" fmla="*/ 3303175 h 3305894"/>
                <a:gd name="connsiteX2" fmla="*/ 590070 w 4029186"/>
                <a:gd name="connsiteY2" fmla="*/ 3305894 h 3305894"/>
                <a:gd name="connsiteX3" fmla="*/ 102740 w 4029186"/>
                <a:gd name="connsiteY3" fmla="*/ 3305894 h 3305894"/>
                <a:gd name="connsiteX4" fmla="*/ 104983 w 4029186"/>
                <a:gd name="connsiteY4" fmla="*/ 3303175 h 3305894"/>
                <a:gd name="connsiteX5" fmla="*/ 346405 w 4029186"/>
                <a:gd name="connsiteY5" fmla="*/ 3203175 h 3305894"/>
                <a:gd name="connsiteX6" fmla="*/ 1627419 w 4029186"/>
                <a:gd name="connsiteY6" fmla="*/ 372 h 3305894"/>
                <a:gd name="connsiteX7" fmla="*/ 2742608 w 4029186"/>
                <a:gd name="connsiteY7" fmla="*/ 400991 h 3305894"/>
                <a:gd name="connsiteX8" fmla="*/ 3324237 w 4029186"/>
                <a:gd name="connsiteY8" fmla="*/ 466898 h 3305894"/>
                <a:gd name="connsiteX9" fmla="*/ 3708770 w 4029186"/>
                <a:gd name="connsiteY9" fmla="*/ 335631 h 3305894"/>
                <a:gd name="connsiteX10" fmla="*/ 3991753 w 4029186"/>
                <a:gd name="connsiteY10" fmla="*/ 308955 h 3305894"/>
                <a:gd name="connsiteX11" fmla="*/ 4029186 w 4029186"/>
                <a:gd name="connsiteY11" fmla="*/ 310912 h 3305894"/>
                <a:gd name="connsiteX12" fmla="*/ 4029186 w 4029186"/>
                <a:gd name="connsiteY12" fmla="*/ 3305894 h 3305894"/>
                <a:gd name="connsiteX13" fmla="*/ 884587 w 4029186"/>
                <a:gd name="connsiteY13" fmla="*/ 3305894 h 3305894"/>
                <a:gd name="connsiteX14" fmla="*/ 859820 w 4029186"/>
                <a:gd name="connsiteY14" fmla="*/ 3218117 h 3305894"/>
                <a:gd name="connsiteX15" fmla="*/ 683456 w 4029186"/>
                <a:gd name="connsiteY15" fmla="*/ 2999159 h 3305894"/>
                <a:gd name="connsiteX16" fmla="*/ 163 w 4029186"/>
                <a:gd name="connsiteY16" fmla="*/ 1662565 h 3305894"/>
                <a:gd name="connsiteX17" fmla="*/ 874242 w 4029186"/>
                <a:gd name="connsiteY17" fmla="*/ 195637 h 3305894"/>
                <a:gd name="connsiteX18" fmla="*/ 1627419 w 4029186"/>
                <a:gd name="connsiteY18" fmla="*/ 372 h 3305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29186" h="3305894">
                  <a:moveTo>
                    <a:pt x="346405" y="3203175"/>
                  </a:moveTo>
                  <a:cubicBezTo>
                    <a:pt x="440686" y="3203175"/>
                    <a:pt x="526042" y="3241390"/>
                    <a:pt x="587827" y="3303175"/>
                  </a:cubicBezTo>
                  <a:lnTo>
                    <a:pt x="590070" y="3305894"/>
                  </a:lnTo>
                  <a:lnTo>
                    <a:pt x="102740" y="3305894"/>
                  </a:lnTo>
                  <a:lnTo>
                    <a:pt x="104983" y="3303175"/>
                  </a:lnTo>
                  <a:cubicBezTo>
                    <a:pt x="166768" y="3241390"/>
                    <a:pt x="252124" y="3203175"/>
                    <a:pt x="346405" y="3203175"/>
                  </a:cubicBezTo>
                  <a:close/>
                  <a:moveTo>
                    <a:pt x="1627419" y="372"/>
                  </a:moveTo>
                  <a:cubicBezTo>
                    <a:pt x="2042656" y="-8435"/>
                    <a:pt x="2438248" y="139965"/>
                    <a:pt x="2742608" y="400991"/>
                  </a:cubicBezTo>
                  <a:cubicBezTo>
                    <a:pt x="2904491" y="539816"/>
                    <a:pt x="3133918" y="563187"/>
                    <a:pt x="3324237" y="466898"/>
                  </a:cubicBezTo>
                  <a:cubicBezTo>
                    <a:pt x="3445689" y="405572"/>
                    <a:pt x="3575165" y="361394"/>
                    <a:pt x="3708770" y="335631"/>
                  </a:cubicBezTo>
                  <a:cubicBezTo>
                    <a:pt x="3803598" y="317236"/>
                    <a:pt x="3898284" y="308571"/>
                    <a:pt x="3991753" y="308955"/>
                  </a:cubicBezTo>
                  <a:lnTo>
                    <a:pt x="4029186" y="310912"/>
                  </a:lnTo>
                  <a:lnTo>
                    <a:pt x="4029186" y="3305894"/>
                  </a:lnTo>
                  <a:lnTo>
                    <a:pt x="884587" y="3305894"/>
                  </a:lnTo>
                  <a:lnTo>
                    <a:pt x="859820" y="3218117"/>
                  </a:lnTo>
                  <a:cubicBezTo>
                    <a:pt x="822417" y="3132316"/>
                    <a:pt x="761827" y="3056223"/>
                    <a:pt x="683456" y="2999159"/>
                  </a:cubicBezTo>
                  <a:cubicBezTo>
                    <a:pt x="281551" y="2706475"/>
                    <a:pt x="7954" y="2232508"/>
                    <a:pt x="163" y="1662565"/>
                  </a:cubicBezTo>
                  <a:cubicBezTo>
                    <a:pt x="-8484" y="1048683"/>
                    <a:pt x="328916" y="477571"/>
                    <a:pt x="874242" y="195637"/>
                  </a:cubicBezTo>
                  <a:cubicBezTo>
                    <a:pt x="1122064" y="67534"/>
                    <a:pt x="1378278" y="5656"/>
                    <a:pt x="1627419" y="37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2"/>
                </a:solidFill>
              </a:endParaRPr>
            </a:p>
          </p:txBody>
        </p:sp>
      </p:grpSp>
      <p:sp>
        <p:nvSpPr>
          <p:cNvPr id="2" name="Titel 1">
            <a:extLst>
              <a:ext uri="{FF2B5EF4-FFF2-40B4-BE49-F238E27FC236}">
                <a16:creationId xmlns:a16="http://schemas.microsoft.com/office/drawing/2014/main" id="{BF0541AE-663A-4102-A140-C38104DFCE3A}"/>
              </a:ext>
            </a:extLst>
          </p:cNvPr>
          <p:cNvSpPr>
            <a:spLocks noGrp="1"/>
          </p:cNvSpPr>
          <p:nvPr>
            <p:ph type="title"/>
          </p:nvPr>
        </p:nvSpPr>
        <p:spPr>
          <a:xfrm>
            <a:off x="609600" y="3949504"/>
            <a:ext cx="7043849" cy="1035964"/>
          </a:xfrm>
        </p:spPr>
        <p:txBody>
          <a:bodyPr vert="horz" lIns="91440" tIns="45720" rIns="91440" bIns="45720" rtlCol="0" anchor="ctr">
            <a:normAutofit/>
          </a:bodyPr>
          <a:lstStyle/>
          <a:p>
            <a:r>
              <a:rPr lang="en-US" sz="5400"/>
              <a:t>De goede beslisser</a:t>
            </a:r>
          </a:p>
        </p:txBody>
      </p:sp>
      <p:sp>
        <p:nvSpPr>
          <p:cNvPr id="3" name="Tijdelijke aanduiding voor inhoud 2">
            <a:extLst>
              <a:ext uri="{FF2B5EF4-FFF2-40B4-BE49-F238E27FC236}">
                <a16:creationId xmlns:a16="http://schemas.microsoft.com/office/drawing/2014/main" id="{BCCA88B9-684B-402D-87D9-D199C7D490D3}"/>
              </a:ext>
            </a:extLst>
          </p:cNvPr>
          <p:cNvSpPr>
            <a:spLocks noGrp="1"/>
          </p:cNvSpPr>
          <p:nvPr>
            <p:ph idx="1"/>
          </p:nvPr>
        </p:nvSpPr>
        <p:spPr>
          <a:xfrm>
            <a:off x="609600" y="5103214"/>
            <a:ext cx="7023028" cy="907971"/>
          </a:xfrm>
        </p:spPr>
        <p:txBody>
          <a:bodyPr vert="horz" lIns="91440" tIns="45720" rIns="91440" bIns="45720" rtlCol="0" anchor="ctr">
            <a:normAutofit/>
          </a:bodyPr>
          <a:lstStyle/>
          <a:p>
            <a:r>
              <a:rPr lang="en-US"/>
              <a:t>De stem die precies weet wat je op dit moment zou moeten doen</a:t>
            </a:r>
          </a:p>
        </p:txBody>
      </p:sp>
      <p:pic>
        <p:nvPicPr>
          <p:cNvPr id="4" name="Picture 6" descr="Is mediation vooral voor slimmeriken? | Conflictwerk">
            <a:extLst>
              <a:ext uri="{FF2B5EF4-FFF2-40B4-BE49-F238E27FC236}">
                <a16:creationId xmlns:a16="http://schemas.microsoft.com/office/drawing/2014/main" id="{A5914817-451D-4E44-A1A8-AD1861C2F7F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08758" y="253006"/>
            <a:ext cx="1683111" cy="218804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Opgeruimd staat netjes.">
            <a:extLst>
              <a:ext uri="{FF2B5EF4-FFF2-40B4-BE49-F238E27FC236}">
                <a16:creationId xmlns:a16="http://schemas.microsoft.com/office/drawing/2014/main" id="{845AC9BB-6FE5-4217-944A-E1259DFD528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387537" y="327400"/>
            <a:ext cx="2188045" cy="203925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BKT Toetsen | Onderwijsenzo.jouwweb.nl">
            <a:extLst>
              <a:ext uri="{FF2B5EF4-FFF2-40B4-BE49-F238E27FC236}">
                <a16:creationId xmlns:a16="http://schemas.microsoft.com/office/drawing/2014/main" id="{D0476503-34B8-4E77-9BC7-68E88421E71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9494590" y="4514970"/>
            <a:ext cx="2188045" cy="1859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423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042E603F-28B7-4831-BF23-65FBAB13D5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rgbClr val="AEAEA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Shape 72">
            <a:extLst>
              <a:ext uri="{FF2B5EF4-FFF2-40B4-BE49-F238E27FC236}">
                <a16:creationId xmlns:a16="http://schemas.microsoft.com/office/drawing/2014/main" id="{4D39700F-2B10-4402-A7DD-06EE224588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32968"/>
            <a:ext cx="9560477" cy="6625032"/>
          </a:xfrm>
          <a:custGeom>
            <a:avLst/>
            <a:gdLst>
              <a:gd name="connsiteX0" fmla="*/ 8831314 w 9263816"/>
              <a:gd name="connsiteY0" fmla="*/ 5943878 h 6858000"/>
              <a:gd name="connsiteX1" fmla="*/ 9179783 w 9263816"/>
              <a:gd name="connsiteY1" fmla="*/ 6086141 h 6858000"/>
              <a:gd name="connsiteX2" fmla="*/ 9260887 w 9263816"/>
              <a:gd name="connsiteY2" fmla="*/ 6279156 h 6858000"/>
              <a:gd name="connsiteX3" fmla="*/ 8925621 w 9263816"/>
              <a:gd name="connsiteY3" fmla="*/ 6708712 h 6858000"/>
              <a:gd name="connsiteX4" fmla="*/ 8496050 w 9263816"/>
              <a:gd name="connsiteY4" fmla="*/ 6373449 h 6858000"/>
              <a:gd name="connsiteX5" fmla="*/ 8831314 w 9263816"/>
              <a:gd name="connsiteY5" fmla="*/ 5943878 h 6858000"/>
              <a:gd name="connsiteX6" fmla="*/ 7397485 w 9263816"/>
              <a:gd name="connsiteY6" fmla="*/ 5931706 h 6858000"/>
              <a:gd name="connsiteX7" fmla="*/ 7917779 w 9263816"/>
              <a:gd name="connsiteY7" fmla="*/ 6191864 h 6858000"/>
              <a:gd name="connsiteX8" fmla="*/ 8013467 w 9263816"/>
              <a:gd name="connsiteY8" fmla="*/ 6375784 h 6858000"/>
              <a:gd name="connsiteX9" fmla="*/ 8021879 w 9263816"/>
              <a:gd name="connsiteY9" fmla="*/ 6753751 h 6858000"/>
              <a:gd name="connsiteX10" fmla="*/ 7981316 w 9263816"/>
              <a:gd name="connsiteY10" fmla="*/ 6858000 h 6858000"/>
              <a:gd name="connsiteX11" fmla="*/ 6819486 w 9263816"/>
              <a:gd name="connsiteY11" fmla="*/ 6858000 h 6858000"/>
              <a:gd name="connsiteX12" fmla="*/ 6785199 w 9263816"/>
              <a:gd name="connsiteY12" fmla="*/ 6781101 h 6858000"/>
              <a:gd name="connsiteX13" fmla="*/ 7196747 w 9263816"/>
              <a:gd name="connsiteY13" fmla="*/ 5964309 h 6858000"/>
              <a:gd name="connsiteX14" fmla="*/ 7397485 w 9263816"/>
              <a:gd name="connsiteY14" fmla="*/ 5931706 h 6858000"/>
              <a:gd name="connsiteX15" fmla="*/ 1505570 w 9263816"/>
              <a:gd name="connsiteY15" fmla="*/ 227178 h 6858000"/>
              <a:gd name="connsiteX16" fmla="*/ 2026489 w 9263816"/>
              <a:gd name="connsiteY16" fmla="*/ 392370 h 6858000"/>
              <a:gd name="connsiteX17" fmla="*/ 2444553 w 9263816"/>
              <a:gd name="connsiteY17" fmla="*/ 1654853 h 6858000"/>
              <a:gd name="connsiteX18" fmla="*/ 3183153 w 9263816"/>
              <a:gd name="connsiteY18" fmla="*/ 2116208 h 6858000"/>
              <a:gd name="connsiteX19" fmla="*/ 4288384 w 9263816"/>
              <a:gd name="connsiteY19" fmla="*/ 1291908 h 6858000"/>
              <a:gd name="connsiteX20" fmla="*/ 5472602 w 9263816"/>
              <a:gd name="connsiteY20" fmla="*/ 1697818 h 6858000"/>
              <a:gd name="connsiteX21" fmla="*/ 5844697 w 9263816"/>
              <a:gd name="connsiteY21" fmla="*/ 3444791 h 6858000"/>
              <a:gd name="connsiteX22" fmla="*/ 6715674 w 9263816"/>
              <a:gd name="connsiteY22" fmla="*/ 4065208 h 6858000"/>
              <a:gd name="connsiteX23" fmla="*/ 8130429 w 9263816"/>
              <a:gd name="connsiteY23" fmla="*/ 4101787 h 6858000"/>
              <a:gd name="connsiteX24" fmla="*/ 8624630 w 9263816"/>
              <a:gd name="connsiteY24" fmla="*/ 4686202 h 6858000"/>
              <a:gd name="connsiteX25" fmla="*/ 8623843 w 9263816"/>
              <a:gd name="connsiteY25" fmla="*/ 4685749 h 6858000"/>
              <a:gd name="connsiteX26" fmla="*/ 8646859 w 9263816"/>
              <a:gd name="connsiteY26" fmla="*/ 4835156 h 6858000"/>
              <a:gd name="connsiteX27" fmla="*/ 8079403 w 9263816"/>
              <a:gd name="connsiteY27" fmla="*/ 5661624 h 6858000"/>
              <a:gd name="connsiteX28" fmla="*/ 6833105 w 9263816"/>
              <a:gd name="connsiteY28" fmla="*/ 5397208 h 6858000"/>
              <a:gd name="connsiteX29" fmla="*/ 5900832 w 9263816"/>
              <a:gd name="connsiteY29" fmla="*/ 5944462 h 6858000"/>
              <a:gd name="connsiteX30" fmla="*/ 6067212 w 9263816"/>
              <a:gd name="connsiteY30" fmla="*/ 6811916 h 6858000"/>
              <a:gd name="connsiteX31" fmla="*/ 6089565 w 9263816"/>
              <a:gd name="connsiteY31" fmla="*/ 6858000 h 6858000"/>
              <a:gd name="connsiteX32" fmla="*/ 0 w 9263816"/>
              <a:gd name="connsiteY32" fmla="*/ 6858000 h 6858000"/>
              <a:gd name="connsiteX33" fmla="*/ 0 w 9263816"/>
              <a:gd name="connsiteY33" fmla="*/ 2181377 h 6858000"/>
              <a:gd name="connsiteX34" fmla="*/ 73069 w 9263816"/>
              <a:gd name="connsiteY34" fmla="*/ 2215839 h 6858000"/>
              <a:gd name="connsiteX35" fmla="*/ 335445 w 9263816"/>
              <a:gd name="connsiteY35" fmla="*/ 2237140 h 6858000"/>
              <a:gd name="connsiteX36" fmla="*/ 752878 w 9263816"/>
              <a:gd name="connsiteY36" fmla="*/ 1445285 h 6858000"/>
              <a:gd name="connsiteX37" fmla="*/ 1202551 w 9263816"/>
              <a:gd name="connsiteY37" fmla="*/ 314229 h 6858000"/>
              <a:gd name="connsiteX38" fmla="*/ 1505570 w 9263816"/>
              <a:gd name="connsiteY38" fmla="*/ 227178 h 6858000"/>
              <a:gd name="connsiteX39" fmla="*/ 3142509 w 9263816"/>
              <a:gd name="connsiteY39" fmla="*/ 68854 h 6858000"/>
              <a:gd name="connsiteX40" fmla="*/ 3490978 w 9263816"/>
              <a:gd name="connsiteY40" fmla="*/ 211117 h 6858000"/>
              <a:gd name="connsiteX41" fmla="*/ 3572083 w 9263816"/>
              <a:gd name="connsiteY41" fmla="*/ 404131 h 6858000"/>
              <a:gd name="connsiteX42" fmla="*/ 3236814 w 9263816"/>
              <a:gd name="connsiteY42" fmla="*/ 833688 h 6858000"/>
              <a:gd name="connsiteX43" fmla="*/ 2807245 w 9263816"/>
              <a:gd name="connsiteY43" fmla="*/ 498425 h 6858000"/>
              <a:gd name="connsiteX44" fmla="*/ 3142509 w 9263816"/>
              <a:gd name="connsiteY44" fmla="*/ 68854 h 6858000"/>
              <a:gd name="connsiteX45" fmla="*/ 0 w 9263816"/>
              <a:gd name="connsiteY45" fmla="*/ 0 h 6858000"/>
              <a:gd name="connsiteX46" fmla="*/ 39858 w 9263816"/>
              <a:gd name="connsiteY46" fmla="*/ 0 h 6858000"/>
              <a:gd name="connsiteX47" fmla="*/ 65022 w 9263816"/>
              <a:gd name="connsiteY47" fmla="*/ 5834 h 6858000"/>
              <a:gd name="connsiteX48" fmla="*/ 389258 w 9263816"/>
              <a:gd name="connsiteY48" fmla="*/ 235630 h 6858000"/>
              <a:gd name="connsiteX49" fmla="*/ 485484 w 9263816"/>
              <a:gd name="connsiteY49" fmla="*/ 420070 h 6858000"/>
              <a:gd name="connsiteX50" fmla="*/ 74229 w 9263816"/>
              <a:gd name="connsiteY50" fmla="*/ 1237955 h 6858000"/>
              <a:gd name="connsiteX51" fmla="*/ 0 w 9263816"/>
              <a:gd name="connsiteY51" fmla="*/ 12544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9263816" h="6858000">
                <a:moveTo>
                  <a:pt x="8831314" y="5943878"/>
                </a:moveTo>
                <a:cubicBezTo>
                  <a:pt x="8964281" y="5927490"/>
                  <a:pt x="9096260" y="5981362"/>
                  <a:pt x="9179783" y="6086141"/>
                </a:cubicBezTo>
                <a:cubicBezTo>
                  <a:pt x="9224074" y="6141769"/>
                  <a:pt x="9252211" y="6208560"/>
                  <a:pt x="9260887" y="6279156"/>
                </a:cubicBezTo>
                <a:cubicBezTo>
                  <a:pt x="9286897" y="6490362"/>
                  <a:pt x="9136845" y="6682672"/>
                  <a:pt x="8925621" y="6708712"/>
                </a:cubicBezTo>
                <a:cubicBezTo>
                  <a:pt x="8714398" y="6734766"/>
                  <a:pt x="8522062" y="6584655"/>
                  <a:pt x="8496050" y="6373449"/>
                </a:cubicBezTo>
                <a:cubicBezTo>
                  <a:pt x="8470038" y="6162229"/>
                  <a:pt x="8620090" y="5969920"/>
                  <a:pt x="8831314" y="5943878"/>
                </a:cubicBezTo>
                <a:close/>
                <a:moveTo>
                  <a:pt x="7397485" y="5931706"/>
                </a:moveTo>
                <a:cubicBezTo>
                  <a:pt x="7598431" y="5931157"/>
                  <a:pt x="7792965" y="6024548"/>
                  <a:pt x="7917779" y="6191864"/>
                </a:cubicBezTo>
                <a:cubicBezTo>
                  <a:pt x="7959204" y="6247714"/>
                  <a:pt x="7991530" y="6309792"/>
                  <a:pt x="8013467" y="6375784"/>
                </a:cubicBezTo>
                <a:cubicBezTo>
                  <a:pt x="8055425" y="6502973"/>
                  <a:pt x="8055748" y="6633888"/>
                  <a:pt x="8021879" y="6753751"/>
                </a:cubicBezTo>
                <a:lnTo>
                  <a:pt x="7981316" y="6858000"/>
                </a:lnTo>
                <a:lnTo>
                  <a:pt x="6819486" y="6858000"/>
                </a:lnTo>
                <a:lnTo>
                  <a:pt x="6785199" y="6781101"/>
                </a:lnTo>
                <a:cubicBezTo>
                  <a:pt x="6673307" y="6441922"/>
                  <a:pt x="6857485" y="6076251"/>
                  <a:pt x="7196747" y="5964309"/>
                </a:cubicBezTo>
                <a:cubicBezTo>
                  <a:pt x="7262809" y="5942509"/>
                  <a:pt x="7330503" y="5931889"/>
                  <a:pt x="7397485" y="5931706"/>
                </a:cubicBezTo>
                <a:close/>
                <a:moveTo>
                  <a:pt x="1505570" y="227178"/>
                </a:moveTo>
                <a:cubicBezTo>
                  <a:pt x="1691018" y="218628"/>
                  <a:pt x="1889853" y="275403"/>
                  <a:pt x="2026489" y="392370"/>
                </a:cubicBezTo>
                <a:cubicBezTo>
                  <a:pt x="2369898" y="685965"/>
                  <a:pt x="2078266" y="1147857"/>
                  <a:pt x="2444553" y="1654853"/>
                </a:cubicBezTo>
                <a:cubicBezTo>
                  <a:pt x="2492906" y="1721679"/>
                  <a:pt x="2800482" y="2144546"/>
                  <a:pt x="3183153" y="2116208"/>
                </a:cubicBezTo>
                <a:cubicBezTo>
                  <a:pt x="3673561" y="2080541"/>
                  <a:pt x="3723222" y="1441614"/>
                  <a:pt x="4288384" y="1291908"/>
                </a:cubicBezTo>
                <a:cubicBezTo>
                  <a:pt x="4689065" y="1185875"/>
                  <a:pt x="5207943" y="1366633"/>
                  <a:pt x="5472602" y="1697818"/>
                </a:cubicBezTo>
                <a:cubicBezTo>
                  <a:pt x="5891294" y="2221754"/>
                  <a:pt x="5408012" y="2790179"/>
                  <a:pt x="5844697" y="3444791"/>
                </a:cubicBezTo>
                <a:cubicBezTo>
                  <a:pt x="6149900" y="3902467"/>
                  <a:pt x="6672672" y="4053594"/>
                  <a:pt x="6715674" y="4065208"/>
                </a:cubicBezTo>
                <a:cubicBezTo>
                  <a:pt x="7326423" y="4232519"/>
                  <a:pt x="7677158" y="3817020"/>
                  <a:pt x="8130429" y="4101787"/>
                </a:cubicBezTo>
                <a:cubicBezTo>
                  <a:pt x="8226340" y="4161985"/>
                  <a:pt x="8536372" y="4356819"/>
                  <a:pt x="8624630" y="4686202"/>
                </a:cubicBezTo>
                <a:lnTo>
                  <a:pt x="8623843" y="4685749"/>
                </a:lnTo>
                <a:cubicBezTo>
                  <a:pt x="8636924" y="4734567"/>
                  <a:pt x="8644635" y="4784678"/>
                  <a:pt x="8646859" y="4835156"/>
                </a:cubicBezTo>
                <a:cubicBezTo>
                  <a:pt x="8662596" y="5196604"/>
                  <a:pt x="8398383" y="5562326"/>
                  <a:pt x="8079403" y="5661624"/>
                </a:cubicBezTo>
                <a:cubicBezTo>
                  <a:pt x="7649807" y="5795217"/>
                  <a:pt x="7430996" y="5350293"/>
                  <a:pt x="6833105" y="5397208"/>
                </a:cubicBezTo>
                <a:cubicBezTo>
                  <a:pt x="6519033" y="5421527"/>
                  <a:pt x="6056658" y="5595550"/>
                  <a:pt x="5900832" y="5944462"/>
                </a:cubicBezTo>
                <a:cubicBezTo>
                  <a:pt x="5770548" y="6236600"/>
                  <a:pt x="5916359" y="6515160"/>
                  <a:pt x="6067212" y="6811916"/>
                </a:cubicBezTo>
                <a:lnTo>
                  <a:pt x="6089565" y="6858000"/>
                </a:lnTo>
                <a:lnTo>
                  <a:pt x="0" y="6858000"/>
                </a:lnTo>
                <a:lnTo>
                  <a:pt x="0" y="2181377"/>
                </a:lnTo>
                <a:lnTo>
                  <a:pt x="73069" y="2215839"/>
                </a:lnTo>
                <a:cubicBezTo>
                  <a:pt x="165116" y="2251829"/>
                  <a:pt x="254486" y="2263171"/>
                  <a:pt x="335445" y="2237140"/>
                </a:cubicBezTo>
                <a:cubicBezTo>
                  <a:pt x="594718" y="2153707"/>
                  <a:pt x="688441" y="1733807"/>
                  <a:pt x="752878" y="1445285"/>
                </a:cubicBezTo>
                <a:cubicBezTo>
                  <a:pt x="925059" y="674068"/>
                  <a:pt x="975076" y="456292"/>
                  <a:pt x="1202551" y="314229"/>
                </a:cubicBezTo>
                <a:cubicBezTo>
                  <a:pt x="1287853" y="260956"/>
                  <a:pt x="1394302" y="232308"/>
                  <a:pt x="1505570" y="227178"/>
                </a:cubicBezTo>
                <a:close/>
                <a:moveTo>
                  <a:pt x="3142509" y="68854"/>
                </a:moveTo>
                <a:cubicBezTo>
                  <a:pt x="3275474" y="52467"/>
                  <a:pt x="3407455" y="106339"/>
                  <a:pt x="3490978" y="211117"/>
                </a:cubicBezTo>
                <a:cubicBezTo>
                  <a:pt x="3535271" y="266744"/>
                  <a:pt x="3563404" y="333535"/>
                  <a:pt x="3572083" y="404131"/>
                </a:cubicBezTo>
                <a:cubicBezTo>
                  <a:pt x="3598092" y="615337"/>
                  <a:pt x="3448040" y="807648"/>
                  <a:pt x="3236814" y="833688"/>
                </a:cubicBezTo>
                <a:cubicBezTo>
                  <a:pt x="3025594" y="859741"/>
                  <a:pt x="2833255" y="709631"/>
                  <a:pt x="2807245" y="498425"/>
                </a:cubicBezTo>
                <a:cubicBezTo>
                  <a:pt x="2781232" y="287207"/>
                  <a:pt x="2931283" y="94896"/>
                  <a:pt x="3142509" y="68854"/>
                </a:cubicBezTo>
                <a:close/>
                <a:moveTo>
                  <a:pt x="0" y="0"/>
                </a:moveTo>
                <a:lnTo>
                  <a:pt x="39858" y="0"/>
                </a:lnTo>
                <a:lnTo>
                  <a:pt x="65022" y="5834"/>
                </a:lnTo>
                <a:cubicBezTo>
                  <a:pt x="191545" y="45606"/>
                  <a:pt x="305874" y="124173"/>
                  <a:pt x="389258" y="235630"/>
                </a:cubicBezTo>
                <a:cubicBezTo>
                  <a:pt x="430983" y="291600"/>
                  <a:pt x="463360" y="353876"/>
                  <a:pt x="485484" y="420070"/>
                </a:cubicBezTo>
                <a:cubicBezTo>
                  <a:pt x="597711" y="759508"/>
                  <a:pt x="413661" y="1125662"/>
                  <a:pt x="74229" y="1237955"/>
                </a:cubicBezTo>
                <a:lnTo>
                  <a:pt x="0" y="1254477"/>
                </a:lnTo>
                <a:close/>
              </a:path>
            </a:pathLst>
          </a:custGeom>
          <a:solidFill>
            <a:schemeClr val="bg1"/>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75" name="Rectangle 74">
            <a:extLst>
              <a:ext uri="{FF2B5EF4-FFF2-40B4-BE49-F238E27FC236}">
                <a16:creationId xmlns:a16="http://schemas.microsoft.com/office/drawing/2014/main" id="{06E15305-164C-44CD-9E0F-420C2DC1B3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77" name="Rectangle 76">
            <a:extLst>
              <a:ext uri="{FF2B5EF4-FFF2-40B4-BE49-F238E27FC236}">
                <a16:creationId xmlns:a16="http://schemas.microsoft.com/office/drawing/2014/main" id="{43DC501F-F729-47F2-9B50-962D2CC083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rgbClr val="AEAEA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D395418A-9082-4DB2-A038-C8F352143D8E}"/>
              </a:ext>
            </a:extLst>
          </p:cNvPr>
          <p:cNvSpPr>
            <a:spLocks noGrp="1"/>
          </p:cNvSpPr>
          <p:nvPr>
            <p:ph type="title"/>
          </p:nvPr>
        </p:nvSpPr>
        <p:spPr>
          <a:xfrm>
            <a:off x="609600" y="634701"/>
            <a:ext cx="6146202" cy="2368866"/>
          </a:xfrm>
        </p:spPr>
        <p:txBody>
          <a:bodyPr vert="horz" lIns="91440" tIns="45720" rIns="91440" bIns="45720" rtlCol="0" anchor="ctr">
            <a:normAutofit/>
          </a:bodyPr>
          <a:lstStyle/>
          <a:p>
            <a:r>
              <a:rPr lang="en-US" sz="5400"/>
              <a:t>Het onmiddellijk-plezier aapje</a:t>
            </a:r>
          </a:p>
        </p:txBody>
      </p:sp>
      <p:sp>
        <p:nvSpPr>
          <p:cNvPr id="3" name="Tijdelijke aanduiding voor inhoud 2">
            <a:extLst>
              <a:ext uri="{FF2B5EF4-FFF2-40B4-BE49-F238E27FC236}">
                <a16:creationId xmlns:a16="http://schemas.microsoft.com/office/drawing/2014/main" id="{DC2B7178-AEC4-4A5A-B832-2F1A79E2875A}"/>
              </a:ext>
            </a:extLst>
          </p:cNvPr>
          <p:cNvSpPr>
            <a:spLocks noGrp="1"/>
          </p:cNvSpPr>
          <p:nvPr>
            <p:ph idx="1"/>
          </p:nvPr>
        </p:nvSpPr>
        <p:spPr>
          <a:xfrm>
            <a:off x="6298284" y="4907756"/>
            <a:ext cx="5284115" cy="1247784"/>
          </a:xfrm>
        </p:spPr>
        <p:txBody>
          <a:bodyPr vert="horz" lIns="91440" tIns="45720" rIns="91440" bIns="45720" rtlCol="0" anchor="ctr">
            <a:normAutofit/>
          </a:bodyPr>
          <a:lstStyle/>
          <a:p>
            <a:r>
              <a:rPr lang="en-US"/>
              <a:t>Wil alleen maar dingen die nu plezier opleveren</a:t>
            </a:r>
          </a:p>
        </p:txBody>
      </p:sp>
      <p:pic>
        <p:nvPicPr>
          <p:cNvPr id="3074" name="Picture 2" descr="De &amp;#39;moeilijke&amp;#39; groep - vervolg | Klasse(n)Kracht">
            <a:extLst>
              <a:ext uri="{FF2B5EF4-FFF2-40B4-BE49-F238E27FC236}">
                <a16:creationId xmlns:a16="http://schemas.microsoft.com/office/drawing/2014/main" id="{EF1C2785-9F31-495C-A59C-E10DCA0B844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9260" b="-2"/>
          <a:stretch/>
        </p:blipFill>
        <p:spPr bwMode="auto">
          <a:xfrm>
            <a:off x="-8" y="3204376"/>
            <a:ext cx="5893716" cy="3653620"/>
          </a:xfrm>
          <a:custGeom>
            <a:avLst/>
            <a:gdLst/>
            <a:ahLst/>
            <a:cxnLst/>
            <a:rect l="l" t="t" r="r" b="b"/>
            <a:pathLst>
              <a:path w="6361079" h="3943347">
                <a:moveTo>
                  <a:pt x="521474" y="414420"/>
                </a:moveTo>
                <a:cubicBezTo>
                  <a:pt x="604087" y="416876"/>
                  <a:pt x="680773" y="462341"/>
                  <a:pt x="722249" y="543640"/>
                </a:cubicBezTo>
                <a:cubicBezTo>
                  <a:pt x="788608" y="673720"/>
                  <a:pt x="739700" y="846277"/>
                  <a:pt x="613008" y="929058"/>
                </a:cubicBezTo>
                <a:cubicBezTo>
                  <a:pt x="581335" y="949753"/>
                  <a:pt x="547799" y="962878"/>
                  <a:pt x="514274" y="968891"/>
                </a:cubicBezTo>
                <a:cubicBezTo>
                  <a:pt x="489130" y="973403"/>
                  <a:pt x="463992" y="973912"/>
                  <a:pt x="439653" y="970617"/>
                </a:cubicBezTo>
                <a:cubicBezTo>
                  <a:pt x="366631" y="960729"/>
                  <a:pt x="300784" y="916586"/>
                  <a:pt x="263455" y="843416"/>
                </a:cubicBezTo>
                <a:cubicBezTo>
                  <a:pt x="197095" y="713337"/>
                  <a:pt x="246004" y="540779"/>
                  <a:pt x="372696" y="457999"/>
                </a:cubicBezTo>
                <a:cubicBezTo>
                  <a:pt x="420205" y="426956"/>
                  <a:pt x="471906" y="412946"/>
                  <a:pt x="521474" y="414420"/>
                </a:cubicBezTo>
                <a:close/>
                <a:moveTo>
                  <a:pt x="988185" y="281716"/>
                </a:moveTo>
                <a:cubicBezTo>
                  <a:pt x="1037936" y="272792"/>
                  <a:pt x="1087637" y="295525"/>
                  <a:pt x="1112257" y="343785"/>
                </a:cubicBezTo>
                <a:cubicBezTo>
                  <a:pt x="1145083" y="408130"/>
                  <a:pt x="1120890" y="493488"/>
                  <a:pt x="1058219" y="534438"/>
                </a:cubicBezTo>
                <a:cubicBezTo>
                  <a:pt x="1042551" y="544675"/>
                  <a:pt x="1025962" y="551167"/>
                  <a:pt x="1009378" y="554142"/>
                </a:cubicBezTo>
                <a:cubicBezTo>
                  <a:pt x="992795" y="557117"/>
                  <a:pt x="976216" y="556574"/>
                  <a:pt x="960571" y="552740"/>
                </a:cubicBezTo>
                <a:cubicBezTo>
                  <a:pt x="929280" y="545075"/>
                  <a:pt x="901719" y="524246"/>
                  <a:pt x="885306" y="492074"/>
                </a:cubicBezTo>
                <a:cubicBezTo>
                  <a:pt x="852480" y="427728"/>
                  <a:pt x="876674" y="342369"/>
                  <a:pt x="939345" y="301420"/>
                </a:cubicBezTo>
                <a:cubicBezTo>
                  <a:pt x="955012" y="291183"/>
                  <a:pt x="971601" y="284691"/>
                  <a:pt x="988185" y="281716"/>
                </a:cubicBezTo>
                <a:close/>
                <a:moveTo>
                  <a:pt x="5006427" y="845"/>
                </a:moveTo>
                <a:cubicBezTo>
                  <a:pt x="5347805" y="-11751"/>
                  <a:pt x="5676540" y="116155"/>
                  <a:pt x="5981087" y="410490"/>
                </a:cubicBezTo>
                <a:cubicBezTo>
                  <a:pt x="6412348" y="827687"/>
                  <a:pt x="6605759" y="1875951"/>
                  <a:pt x="5850729" y="2477646"/>
                </a:cubicBezTo>
                <a:cubicBezTo>
                  <a:pt x="5675883" y="2617020"/>
                  <a:pt x="5510922" y="2776772"/>
                  <a:pt x="5345844" y="2934556"/>
                </a:cubicBezTo>
                <a:cubicBezTo>
                  <a:pt x="5189746" y="3083841"/>
                  <a:pt x="5136460" y="3294597"/>
                  <a:pt x="5187221" y="3522782"/>
                </a:cubicBezTo>
                <a:cubicBezTo>
                  <a:pt x="5215294" y="3648193"/>
                  <a:pt x="5248406" y="3772235"/>
                  <a:pt x="5278756" y="3896963"/>
                </a:cubicBezTo>
                <a:lnTo>
                  <a:pt x="5289244" y="3943347"/>
                </a:lnTo>
                <a:lnTo>
                  <a:pt x="0" y="3943347"/>
                </a:lnTo>
                <a:lnTo>
                  <a:pt x="0" y="1141130"/>
                </a:lnTo>
                <a:lnTo>
                  <a:pt x="20427" y="1143747"/>
                </a:lnTo>
                <a:cubicBezTo>
                  <a:pt x="184004" y="1161317"/>
                  <a:pt x="349131" y="1167916"/>
                  <a:pt x="512761" y="1154170"/>
                </a:cubicBezTo>
                <a:cubicBezTo>
                  <a:pt x="714977" y="1137036"/>
                  <a:pt x="846044" y="936951"/>
                  <a:pt x="972888" y="756346"/>
                </a:cubicBezTo>
                <a:cubicBezTo>
                  <a:pt x="1288958" y="306148"/>
                  <a:pt x="1657725" y="145437"/>
                  <a:pt x="2042260" y="341101"/>
                </a:cubicBezTo>
                <a:cubicBezTo>
                  <a:pt x="2191395" y="416984"/>
                  <a:pt x="2319169" y="569188"/>
                  <a:pt x="2435451" y="712718"/>
                </a:cubicBezTo>
                <a:cubicBezTo>
                  <a:pt x="2747209" y="1097658"/>
                  <a:pt x="3118527" y="1070852"/>
                  <a:pt x="3463163" y="819175"/>
                </a:cubicBezTo>
                <a:cubicBezTo>
                  <a:pt x="3707831" y="639902"/>
                  <a:pt x="3938655" y="426737"/>
                  <a:pt x="4192369" y="273017"/>
                </a:cubicBezTo>
                <a:cubicBezTo>
                  <a:pt x="4467747" y="105432"/>
                  <a:pt x="4740911" y="10641"/>
                  <a:pt x="5006427" y="845"/>
                </a:cubicBezTo>
                <a:close/>
              </a:path>
            </a:pathLst>
          </a:custGeom>
          <a:noFill/>
          <a:extLst>
            <a:ext uri="{909E8E84-426E-40DD-AFC4-6F175D3DCCD1}">
              <a14:hiddenFill xmlns:a14="http://schemas.microsoft.com/office/drawing/2010/main">
                <a:solidFill>
                  <a:srgbClr val="FFFFFF"/>
                </a:solidFill>
              </a14:hiddenFill>
            </a:ext>
          </a:extLst>
        </p:spPr>
      </p:pic>
      <p:pic>
        <p:nvPicPr>
          <p:cNvPr id="4" name="Picture 2" descr="Ondeugende Aapje Uit Te Gaan Van Het Hoofd Van Een Man In Meditatie. De Aap  Is Woedend Vraagt ​​om Bananen Met Behulp Van Een Tekstballon. De Man Houdt  Het Mediteren, Half Lachend,">
            <a:extLst>
              <a:ext uri="{FF2B5EF4-FFF2-40B4-BE49-F238E27FC236}">
                <a16:creationId xmlns:a16="http://schemas.microsoft.com/office/drawing/2014/main" id="{B2C1BF78-CE01-4131-9152-47EF6DD334C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7778" r="-2" b="26756"/>
          <a:stretch/>
        </p:blipFill>
        <p:spPr bwMode="auto">
          <a:xfrm>
            <a:off x="7317068" y="-4"/>
            <a:ext cx="4872111" cy="4492230"/>
          </a:xfrm>
          <a:custGeom>
            <a:avLst/>
            <a:gdLst/>
            <a:ahLst/>
            <a:cxnLst/>
            <a:rect l="l" t="t" r="r" b="b"/>
            <a:pathLst>
              <a:path w="4872111" h="4492230">
                <a:moveTo>
                  <a:pt x="249784" y="1633930"/>
                </a:moveTo>
                <a:cubicBezTo>
                  <a:pt x="348051" y="1621843"/>
                  <a:pt x="445504" y="1661679"/>
                  <a:pt x="507093" y="1739124"/>
                </a:cubicBezTo>
                <a:cubicBezTo>
                  <a:pt x="539787" y="1780174"/>
                  <a:pt x="560458" y="1829472"/>
                  <a:pt x="566853" y="1881555"/>
                </a:cubicBezTo>
                <a:cubicBezTo>
                  <a:pt x="586057" y="2037483"/>
                  <a:pt x="475174" y="2179439"/>
                  <a:pt x="319216" y="2198610"/>
                </a:cubicBezTo>
                <a:cubicBezTo>
                  <a:pt x="163262" y="2217789"/>
                  <a:pt x="21347" y="2106915"/>
                  <a:pt x="2144" y="1950986"/>
                </a:cubicBezTo>
                <a:cubicBezTo>
                  <a:pt x="-16966" y="1795033"/>
                  <a:pt x="93828" y="1653109"/>
                  <a:pt x="249784" y="1633930"/>
                </a:cubicBezTo>
                <a:close/>
                <a:moveTo>
                  <a:pt x="782288" y="0"/>
                </a:moveTo>
                <a:lnTo>
                  <a:pt x="4872111" y="0"/>
                </a:lnTo>
                <a:lnTo>
                  <a:pt x="4872111" y="3768124"/>
                </a:lnTo>
                <a:lnTo>
                  <a:pt x="4839197" y="3749345"/>
                </a:lnTo>
                <a:cubicBezTo>
                  <a:pt x="4725254" y="3689192"/>
                  <a:pt x="4608345" y="3649501"/>
                  <a:pt x="4466265" y="3685841"/>
                </a:cubicBezTo>
                <a:cubicBezTo>
                  <a:pt x="4151697" y="3766300"/>
                  <a:pt x="4083702" y="4189954"/>
                  <a:pt x="3675877" y="4405252"/>
                </a:cubicBezTo>
                <a:cubicBezTo>
                  <a:pt x="3370897" y="4566192"/>
                  <a:pt x="3106449" y="4475762"/>
                  <a:pt x="2813666" y="4359447"/>
                </a:cubicBezTo>
                <a:cubicBezTo>
                  <a:pt x="2418138" y="4202240"/>
                  <a:pt x="2478051" y="3936741"/>
                  <a:pt x="2145547" y="3790526"/>
                </a:cubicBezTo>
                <a:cubicBezTo>
                  <a:pt x="1576798" y="3540433"/>
                  <a:pt x="1095145" y="4179966"/>
                  <a:pt x="615507" y="3934169"/>
                </a:cubicBezTo>
                <a:cubicBezTo>
                  <a:pt x="319595" y="3782371"/>
                  <a:pt x="164284" y="3358081"/>
                  <a:pt x="195945" y="3027803"/>
                </a:cubicBezTo>
                <a:cubicBezTo>
                  <a:pt x="257554" y="2387241"/>
                  <a:pt x="1008063" y="2231595"/>
                  <a:pt x="965756" y="1764852"/>
                </a:cubicBezTo>
                <a:cubicBezTo>
                  <a:pt x="926668" y="1333570"/>
                  <a:pt x="266199" y="1256286"/>
                  <a:pt x="260015" y="831305"/>
                </a:cubicBezTo>
                <a:cubicBezTo>
                  <a:pt x="254843" y="474758"/>
                  <a:pt x="714748" y="289273"/>
                  <a:pt x="782185" y="803"/>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3782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6" name="Rectangle 75">
            <a:extLst>
              <a:ext uri="{FF2B5EF4-FFF2-40B4-BE49-F238E27FC236}">
                <a16:creationId xmlns:a16="http://schemas.microsoft.com/office/drawing/2014/main" id="{042E603F-28B7-4831-BF23-65FBAB13D5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rgbClr val="AEAEA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Freeform: Shape 77">
            <a:extLst>
              <a:ext uri="{FF2B5EF4-FFF2-40B4-BE49-F238E27FC236}">
                <a16:creationId xmlns:a16="http://schemas.microsoft.com/office/drawing/2014/main" id="{4D39700F-2B10-4402-A7DD-06EE224588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32968"/>
            <a:ext cx="9560477" cy="6625032"/>
          </a:xfrm>
          <a:custGeom>
            <a:avLst/>
            <a:gdLst>
              <a:gd name="connsiteX0" fmla="*/ 8831314 w 9263816"/>
              <a:gd name="connsiteY0" fmla="*/ 5943878 h 6858000"/>
              <a:gd name="connsiteX1" fmla="*/ 9179783 w 9263816"/>
              <a:gd name="connsiteY1" fmla="*/ 6086141 h 6858000"/>
              <a:gd name="connsiteX2" fmla="*/ 9260887 w 9263816"/>
              <a:gd name="connsiteY2" fmla="*/ 6279156 h 6858000"/>
              <a:gd name="connsiteX3" fmla="*/ 8925621 w 9263816"/>
              <a:gd name="connsiteY3" fmla="*/ 6708712 h 6858000"/>
              <a:gd name="connsiteX4" fmla="*/ 8496050 w 9263816"/>
              <a:gd name="connsiteY4" fmla="*/ 6373449 h 6858000"/>
              <a:gd name="connsiteX5" fmla="*/ 8831314 w 9263816"/>
              <a:gd name="connsiteY5" fmla="*/ 5943878 h 6858000"/>
              <a:gd name="connsiteX6" fmla="*/ 7397485 w 9263816"/>
              <a:gd name="connsiteY6" fmla="*/ 5931706 h 6858000"/>
              <a:gd name="connsiteX7" fmla="*/ 7917779 w 9263816"/>
              <a:gd name="connsiteY7" fmla="*/ 6191864 h 6858000"/>
              <a:gd name="connsiteX8" fmla="*/ 8013467 w 9263816"/>
              <a:gd name="connsiteY8" fmla="*/ 6375784 h 6858000"/>
              <a:gd name="connsiteX9" fmla="*/ 8021879 w 9263816"/>
              <a:gd name="connsiteY9" fmla="*/ 6753751 h 6858000"/>
              <a:gd name="connsiteX10" fmla="*/ 7981316 w 9263816"/>
              <a:gd name="connsiteY10" fmla="*/ 6858000 h 6858000"/>
              <a:gd name="connsiteX11" fmla="*/ 6819486 w 9263816"/>
              <a:gd name="connsiteY11" fmla="*/ 6858000 h 6858000"/>
              <a:gd name="connsiteX12" fmla="*/ 6785199 w 9263816"/>
              <a:gd name="connsiteY12" fmla="*/ 6781101 h 6858000"/>
              <a:gd name="connsiteX13" fmla="*/ 7196747 w 9263816"/>
              <a:gd name="connsiteY13" fmla="*/ 5964309 h 6858000"/>
              <a:gd name="connsiteX14" fmla="*/ 7397485 w 9263816"/>
              <a:gd name="connsiteY14" fmla="*/ 5931706 h 6858000"/>
              <a:gd name="connsiteX15" fmla="*/ 1505570 w 9263816"/>
              <a:gd name="connsiteY15" fmla="*/ 227178 h 6858000"/>
              <a:gd name="connsiteX16" fmla="*/ 2026489 w 9263816"/>
              <a:gd name="connsiteY16" fmla="*/ 392370 h 6858000"/>
              <a:gd name="connsiteX17" fmla="*/ 2444553 w 9263816"/>
              <a:gd name="connsiteY17" fmla="*/ 1654853 h 6858000"/>
              <a:gd name="connsiteX18" fmla="*/ 3183153 w 9263816"/>
              <a:gd name="connsiteY18" fmla="*/ 2116208 h 6858000"/>
              <a:gd name="connsiteX19" fmla="*/ 4288384 w 9263816"/>
              <a:gd name="connsiteY19" fmla="*/ 1291908 h 6858000"/>
              <a:gd name="connsiteX20" fmla="*/ 5472602 w 9263816"/>
              <a:gd name="connsiteY20" fmla="*/ 1697818 h 6858000"/>
              <a:gd name="connsiteX21" fmla="*/ 5844697 w 9263816"/>
              <a:gd name="connsiteY21" fmla="*/ 3444791 h 6858000"/>
              <a:gd name="connsiteX22" fmla="*/ 6715674 w 9263816"/>
              <a:gd name="connsiteY22" fmla="*/ 4065208 h 6858000"/>
              <a:gd name="connsiteX23" fmla="*/ 8130429 w 9263816"/>
              <a:gd name="connsiteY23" fmla="*/ 4101787 h 6858000"/>
              <a:gd name="connsiteX24" fmla="*/ 8624630 w 9263816"/>
              <a:gd name="connsiteY24" fmla="*/ 4686202 h 6858000"/>
              <a:gd name="connsiteX25" fmla="*/ 8623843 w 9263816"/>
              <a:gd name="connsiteY25" fmla="*/ 4685749 h 6858000"/>
              <a:gd name="connsiteX26" fmla="*/ 8646859 w 9263816"/>
              <a:gd name="connsiteY26" fmla="*/ 4835156 h 6858000"/>
              <a:gd name="connsiteX27" fmla="*/ 8079403 w 9263816"/>
              <a:gd name="connsiteY27" fmla="*/ 5661624 h 6858000"/>
              <a:gd name="connsiteX28" fmla="*/ 6833105 w 9263816"/>
              <a:gd name="connsiteY28" fmla="*/ 5397208 h 6858000"/>
              <a:gd name="connsiteX29" fmla="*/ 5900832 w 9263816"/>
              <a:gd name="connsiteY29" fmla="*/ 5944462 h 6858000"/>
              <a:gd name="connsiteX30" fmla="*/ 6067212 w 9263816"/>
              <a:gd name="connsiteY30" fmla="*/ 6811916 h 6858000"/>
              <a:gd name="connsiteX31" fmla="*/ 6089565 w 9263816"/>
              <a:gd name="connsiteY31" fmla="*/ 6858000 h 6858000"/>
              <a:gd name="connsiteX32" fmla="*/ 0 w 9263816"/>
              <a:gd name="connsiteY32" fmla="*/ 6858000 h 6858000"/>
              <a:gd name="connsiteX33" fmla="*/ 0 w 9263816"/>
              <a:gd name="connsiteY33" fmla="*/ 2181377 h 6858000"/>
              <a:gd name="connsiteX34" fmla="*/ 73069 w 9263816"/>
              <a:gd name="connsiteY34" fmla="*/ 2215839 h 6858000"/>
              <a:gd name="connsiteX35" fmla="*/ 335445 w 9263816"/>
              <a:gd name="connsiteY35" fmla="*/ 2237140 h 6858000"/>
              <a:gd name="connsiteX36" fmla="*/ 752878 w 9263816"/>
              <a:gd name="connsiteY36" fmla="*/ 1445285 h 6858000"/>
              <a:gd name="connsiteX37" fmla="*/ 1202551 w 9263816"/>
              <a:gd name="connsiteY37" fmla="*/ 314229 h 6858000"/>
              <a:gd name="connsiteX38" fmla="*/ 1505570 w 9263816"/>
              <a:gd name="connsiteY38" fmla="*/ 227178 h 6858000"/>
              <a:gd name="connsiteX39" fmla="*/ 3142509 w 9263816"/>
              <a:gd name="connsiteY39" fmla="*/ 68854 h 6858000"/>
              <a:gd name="connsiteX40" fmla="*/ 3490978 w 9263816"/>
              <a:gd name="connsiteY40" fmla="*/ 211117 h 6858000"/>
              <a:gd name="connsiteX41" fmla="*/ 3572083 w 9263816"/>
              <a:gd name="connsiteY41" fmla="*/ 404131 h 6858000"/>
              <a:gd name="connsiteX42" fmla="*/ 3236814 w 9263816"/>
              <a:gd name="connsiteY42" fmla="*/ 833688 h 6858000"/>
              <a:gd name="connsiteX43" fmla="*/ 2807245 w 9263816"/>
              <a:gd name="connsiteY43" fmla="*/ 498425 h 6858000"/>
              <a:gd name="connsiteX44" fmla="*/ 3142509 w 9263816"/>
              <a:gd name="connsiteY44" fmla="*/ 68854 h 6858000"/>
              <a:gd name="connsiteX45" fmla="*/ 0 w 9263816"/>
              <a:gd name="connsiteY45" fmla="*/ 0 h 6858000"/>
              <a:gd name="connsiteX46" fmla="*/ 39858 w 9263816"/>
              <a:gd name="connsiteY46" fmla="*/ 0 h 6858000"/>
              <a:gd name="connsiteX47" fmla="*/ 65022 w 9263816"/>
              <a:gd name="connsiteY47" fmla="*/ 5834 h 6858000"/>
              <a:gd name="connsiteX48" fmla="*/ 389258 w 9263816"/>
              <a:gd name="connsiteY48" fmla="*/ 235630 h 6858000"/>
              <a:gd name="connsiteX49" fmla="*/ 485484 w 9263816"/>
              <a:gd name="connsiteY49" fmla="*/ 420070 h 6858000"/>
              <a:gd name="connsiteX50" fmla="*/ 74229 w 9263816"/>
              <a:gd name="connsiteY50" fmla="*/ 1237955 h 6858000"/>
              <a:gd name="connsiteX51" fmla="*/ 0 w 9263816"/>
              <a:gd name="connsiteY51" fmla="*/ 12544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9263816" h="6858000">
                <a:moveTo>
                  <a:pt x="8831314" y="5943878"/>
                </a:moveTo>
                <a:cubicBezTo>
                  <a:pt x="8964281" y="5927490"/>
                  <a:pt x="9096260" y="5981362"/>
                  <a:pt x="9179783" y="6086141"/>
                </a:cubicBezTo>
                <a:cubicBezTo>
                  <a:pt x="9224074" y="6141769"/>
                  <a:pt x="9252211" y="6208560"/>
                  <a:pt x="9260887" y="6279156"/>
                </a:cubicBezTo>
                <a:cubicBezTo>
                  <a:pt x="9286897" y="6490362"/>
                  <a:pt x="9136845" y="6682672"/>
                  <a:pt x="8925621" y="6708712"/>
                </a:cubicBezTo>
                <a:cubicBezTo>
                  <a:pt x="8714398" y="6734766"/>
                  <a:pt x="8522062" y="6584655"/>
                  <a:pt x="8496050" y="6373449"/>
                </a:cubicBezTo>
                <a:cubicBezTo>
                  <a:pt x="8470038" y="6162229"/>
                  <a:pt x="8620090" y="5969920"/>
                  <a:pt x="8831314" y="5943878"/>
                </a:cubicBezTo>
                <a:close/>
                <a:moveTo>
                  <a:pt x="7397485" y="5931706"/>
                </a:moveTo>
                <a:cubicBezTo>
                  <a:pt x="7598431" y="5931157"/>
                  <a:pt x="7792965" y="6024548"/>
                  <a:pt x="7917779" y="6191864"/>
                </a:cubicBezTo>
                <a:cubicBezTo>
                  <a:pt x="7959204" y="6247714"/>
                  <a:pt x="7991530" y="6309792"/>
                  <a:pt x="8013467" y="6375784"/>
                </a:cubicBezTo>
                <a:cubicBezTo>
                  <a:pt x="8055425" y="6502973"/>
                  <a:pt x="8055748" y="6633888"/>
                  <a:pt x="8021879" y="6753751"/>
                </a:cubicBezTo>
                <a:lnTo>
                  <a:pt x="7981316" y="6858000"/>
                </a:lnTo>
                <a:lnTo>
                  <a:pt x="6819486" y="6858000"/>
                </a:lnTo>
                <a:lnTo>
                  <a:pt x="6785199" y="6781101"/>
                </a:lnTo>
                <a:cubicBezTo>
                  <a:pt x="6673307" y="6441922"/>
                  <a:pt x="6857485" y="6076251"/>
                  <a:pt x="7196747" y="5964309"/>
                </a:cubicBezTo>
                <a:cubicBezTo>
                  <a:pt x="7262809" y="5942509"/>
                  <a:pt x="7330503" y="5931889"/>
                  <a:pt x="7397485" y="5931706"/>
                </a:cubicBezTo>
                <a:close/>
                <a:moveTo>
                  <a:pt x="1505570" y="227178"/>
                </a:moveTo>
                <a:cubicBezTo>
                  <a:pt x="1691018" y="218628"/>
                  <a:pt x="1889853" y="275403"/>
                  <a:pt x="2026489" y="392370"/>
                </a:cubicBezTo>
                <a:cubicBezTo>
                  <a:pt x="2369898" y="685965"/>
                  <a:pt x="2078266" y="1147857"/>
                  <a:pt x="2444553" y="1654853"/>
                </a:cubicBezTo>
                <a:cubicBezTo>
                  <a:pt x="2492906" y="1721679"/>
                  <a:pt x="2800482" y="2144546"/>
                  <a:pt x="3183153" y="2116208"/>
                </a:cubicBezTo>
                <a:cubicBezTo>
                  <a:pt x="3673561" y="2080541"/>
                  <a:pt x="3723222" y="1441614"/>
                  <a:pt x="4288384" y="1291908"/>
                </a:cubicBezTo>
                <a:cubicBezTo>
                  <a:pt x="4689065" y="1185875"/>
                  <a:pt x="5207943" y="1366633"/>
                  <a:pt x="5472602" y="1697818"/>
                </a:cubicBezTo>
                <a:cubicBezTo>
                  <a:pt x="5891294" y="2221754"/>
                  <a:pt x="5408012" y="2790179"/>
                  <a:pt x="5844697" y="3444791"/>
                </a:cubicBezTo>
                <a:cubicBezTo>
                  <a:pt x="6149900" y="3902467"/>
                  <a:pt x="6672672" y="4053594"/>
                  <a:pt x="6715674" y="4065208"/>
                </a:cubicBezTo>
                <a:cubicBezTo>
                  <a:pt x="7326423" y="4232519"/>
                  <a:pt x="7677158" y="3817020"/>
                  <a:pt x="8130429" y="4101787"/>
                </a:cubicBezTo>
                <a:cubicBezTo>
                  <a:pt x="8226340" y="4161985"/>
                  <a:pt x="8536372" y="4356819"/>
                  <a:pt x="8624630" y="4686202"/>
                </a:cubicBezTo>
                <a:lnTo>
                  <a:pt x="8623843" y="4685749"/>
                </a:lnTo>
                <a:cubicBezTo>
                  <a:pt x="8636924" y="4734567"/>
                  <a:pt x="8644635" y="4784678"/>
                  <a:pt x="8646859" y="4835156"/>
                </a:cubicBezTo>
                <a:cubicBezTo>
                  <a:pt x="8662596" y="5196604"/>
                  <a:pt x="8398383" y="5562326"/>
                  <a:pt x="8079403" y="5661624"/>
                </a:cubicBezTo>
                <a:cubicBezTo>
                  <a:pt x="7649807" y="5795217"/>
                  <a:pt x="7430996" y="5350293"/>
                  <a:pt x="6833105" y="5397208"/>
                </a:cubicBezTo>
                <a:cubicBezTo>
                  <a:pt x="6519033" y="5421527"/>
                  <a:pt x="6056658" y="5595550"/>
                  <a:pt x="5900832" y="5944462"/>
                </a:cubicBezTo>
                <a:cubicBezTo>
                  <a:pt x="5770548" y="6236600"/>
                  <a:pt x="5916359" y="6515160"/>
                  <a:pt x="6067212" y="6811916"/>
                </a:cubicBezTo>
                <a:lnTo>
                  <a:pt x="6089565" y="6858000"/>
                </a:lnTo>
                <a:lnTo>
                  <a:pt x="0" y="6858000"/>
                </a:lnTo>
                <a:lnTo>
                  <a:pt x="0" y="2181377"/>
                </a:lnTo>
                <a:lnTo>
                  <a:pt x="73069" y="2215839"/>
                </a:lnTo>
                <a:cubicBezTo>
                  <a:pt x="165116" y="2251829"/>
                  <a:pt x="254486" y="2263171"/>
                  <a:pt x="335445" y="2237140"/>
                </a:cubicBezTo>
                <a:cubicBezTo>
                  <a:pt x="594718" y="2153707"/>
                  <a:pt x="688441" y="1733807"/>
                  <a:pt x="752878" y="1445285"/>
                </a:cubicBezTo>
                <a:cubicBezTo>
                  <a:pt x="925059" y="674068"/>
                  <a:pt x="975076" y="456292"/>
                  <a:pt x="1202551" y="314229"/>
                </a:cubicBezTo>
                <a:cubicBezTo>
                  <a:pt x="1287853" y="260956"/>
                  <a:pt x="1394302" y="232308"/>
                  <a:pt x="1505570" y="227178"/>
                </a:cubicBezTo>
                <a:close/>
                <a:moveTo>
                  <a:pt x="3142509" y="68854"/>
                </a:moveTo>
                <a:cubicBezTo>
                  <a:pt x="3275474" y="52467"/>
                  <a:pt x="3407455" y="106339"/>
                  <a:pt x="3490978" y="211117"/>
                </a:cubicBezTo>
                <a:cubicBezTo>
                  <a:pt x="3535271" y="266744"/>
                  <a:pt x="3563404" y="333535"/>
                  <a:pt x="3572083" y="404131"/>
                </a:cubicBezTo>
                <a:cubicBezTo>
                  <a:pt x="3598092" y="615337"/>
                  <a:pt x="3448040" y="807648"/>
                  <a:pt x="3236814" y="833688"/>
                </a:cubicBezTo>
                <a:cubicBezTo>
                  <a:pt x="3025594" y="859741"/>
                  <a:pt x="2833255" y="709631"/>
                  <a:pt x="2807245" y="498425"/>
                </a:cubicBezTo>
                <a:cubicBezTo>
                  <a:pt x="2781232" y="287207"/>
                  <a:pt x="2931283" y="94896"/>
                  <a:pt x="3142509" y="68854"/>
                </a:cubicBezTo>
                <a:close/>
                <a:moveTo>
                  <a:pt x="0" y="0"/>
                </a:moveTo>
                <a:lnTo>
                  <a:pt x="39858" y="0"/>
                </a:lnTo>
                <a:lnTo>
                  <a:pt x="65022" y="5834"/>
                </a:lnTo>
                <a:cubicBezTo>
                  <a:pt x="191545" y="45606"/>
                  <a:pt x="305874" y="124173"/>
                  <a:pt x="389258" y="235630"/>
                </a:cubicBezTo>
                <a:cubicBezTo>
                  <a:pt x="430983" y="291600"/>
                  <a:pt x="463360" y="353876"/>
                  <a:pt x="485484" y="420070"/>
                </a:cubicBezTo>
                <a:cubicBezTo>
                  <a:pt x="597711" y="759508"/>
                  <a:pt x="413661" y="1125662"/>
                  <a:pt x="74229" y="1237955"/>
                </a:cubicBezTo>
                <a:lnTo>
                  <a:pt x="0" y="1254477"/>
                </a:lnTo>
                <a:close/>
              </a:path>
            </a:pathLst>
          </a:custGeom>
          <a:solidFill>
            <a:schemeClr val="bg1"/>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80" name="Rectangle 79">
            <a:extLst>
              <a:ext uri="{FF2B5EF4-FFF2-40B4-BE49-F238E27FC236}">
                <a16:creationId xmlns:a16="http://schemas.microsoft.com/office/drawing/2014/main" id="{06E15305-164C-44CD-9E0F-420C2DC1B3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82" name="Rectangle 81">
            <a:extLst>
              <a:ext uri="{FF2B5EF4-FFF2-40B4-BE49-F238E27FC236}">
                <a16:creationId xmlns:a16="http://schemas.microsoft.com/office/drawing/2014/main" id="{43DC501F-F729-47F2-9B50-962D2CC083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rgbClr val="AEAEA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F325C1F3-10B6-4CDF-8F48-C8FFBFFEF403}"/>
              </a:ext>
            </a:extLst>
          </p:cNvPr>
          <p:cNvSpPr>
            <a:spLocks noGrp="1"/>
          </p:cNvSpPr>
          <p:nvPr>
            <p:ph type="title"/>
          </p:nvPr>
        </p:nvSpPr>
        <p:spPr>
          <a:xfrm>
            <a:off x="609600" y="634701"/>
            <a:ext cx="6146202" cy="2368866"/>
          </a:xfrm>
        </p:spPr>
        <p:txBody>
          <a:bodyPr vert="horz" lIns="91440" tIns="45720" rIns="91440" bIns="45720" rtlCol="0" anchor="ctr">
            <a:normAutofit/>
          </a:bodyPr>
          <a:lstStyle/>
          <a:p>
            <a:r>
              <a:rPr lang="en-US" sz="5400"/>
              <a:t>Het paniek monster</a:t>
            </a:r>
          </a:p>
        </p:txBody>
      </p:sp>
      <p:sp>
        <p:nvSpPr>
          <p:cNvPr id="3" name="Tijdelijke aanduiding voor inhoud 2">
            <a:extLst>
              <a:ext uri="{FF2B5EF4-FFF2-40B4-BE49-F238E27FC236}">
                <a16:creationId xmlns:a16="http://schemas.microsoft.com/office/drawing/2014/main" id="{298C9B38-01E0-42A7-8FA4-D55A4CED3833}"/>
              </a:ext>
            </a:extLst>
          </p:cNvPr>
          <p:cNvSpPr>
            <a:spLocks noGrp="1"/>
          </p:cNvSpPr>
          <p:nvPr>
            <p:ph idx="1"/>
          </p:nvPr>
        </p:nvSpPr>
        <p:spPr>
          <a:xfrm>
            <a:off x="6298284" y="4907756"/>
            <a:ext cx="5284115" cy="1247784"/>
          </a:xfrm>
        </p:spPr>
        <p:txBody>
          <a:bodyPr vert="horz" lIns="91440" tIns="45720" rIns="91440" bIns="45720" rtlCol="0" anchor="ctr">
            <a:normAutofit/>
          </a:bodyPr>
          <a:lstStyle/>
          <a:p>
            <a:r>
              <a:rPr lang="en-US"/>
              <a:t>Wordt alleen wakker als de deadline in beeld komt</a:t>
            </a:r>
          </a:p>
        </p:txBody>
      </p:sp>
      <p:pic>
        <p:nvPicPr>
          <p:cNvPr id="4098" name="Picture 2" descr="Deadline Memes">
            <a:extLst>
              <a:ext uri="{FF2B5EF4-FFF2-40B4-BE49-F238E27FC236}">
                <a16:creationId xmlns:a16="http://schemas.microsoft.com/office/drawing/2014/main" id="{77C68842-F73D-4FC0-B71D-AE3FF9AC1F5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10479"/>
          <a:stretch/>
        </p:blipFill>
        <p:spPr bwMode="auto">
          <a:xfrm>
            <a:off x="-8" y="3204376"/>
            <a:ext cx="5893716" cy="3653620"/>
          </a:xfrm>
          <a:custGeom>
            <a:avLst/>
            <a:gdLst/>
            <a:ahLst/>
            <a:cxnLst/>
            <a:rect l="l" t="t" r="r" b="b"/>
            <a:pathLst>
              <a:path w="6361079" h="3943347">
                <a:moveTo>
                  <a:pt x="521474" y="414420"/>
                </a:moveTo>
                <a:cubicBezTo>
                  <a:pt x="604087" y="416876"/>
                  <a:pt x="680773" y="462341"/>
                  <a:pt x="722249" y="543640"/>
                </a:cubicBezTo>
                <a:cubicBezTo>
                  <a:pt x="788608" y="673720"/>
                  <a:pt x="739700" y="846277"/>
                  <a:pt x="613008" y="929058"/>
                </a:cubicBezTo>
                <a:cubicBezTo>
                  <a:pt x="581335" y="949753"/>
                  <a:pt x="547799" y="962878"/>
                  <a:pt x="514274" y="968891"/>
                </a:cubicBezTo>
                <a:cubicBezTo>
                  <a:pt x="489130" y="973403"/>
                  <a:pt x="463992" y="973912"/>
                  <a:pt x="439653" y="970617"/>
                </a:cubicBezTo>
                <a:cubicBezTo>
                  <a:pt x="366631" y="960729"/>
                  <a:pt x="300784" y="916586"/>
                  <a:pt x="263455" y="843416"/>
                </a:cubicBezTo>
                <a:cubicBezTo>
                  <a:pt x="197095" y="713337"/>
                  <a:pt x="246004" y="540779"/>
                  <a:pt x="372696" y="457999"/>
                </a:cubicBezTo>
                <a:cubicBezTo>
                  <a:pt x="420205" y="426956"/>
                  <a:pt x="471906" y="412946"/>
                  <a:pt x="521474" y="414420"/>
                </a:cubicBezTo>
                <a:close/>
                <a:moveTo>
                  <a:pt x="988185" y="281716"/>
                </a:moveTo>
                <a:cubicBezTo>
                  <a:pt x="1037936" y="272792"/>
                  <a:pt x="1087637" y="295525"/>
                  <a:pt x="1112257" y="343785"/>
                </a:cubicBezTo>
                <a:cubicBezTo>
                  <a:pt x="1145083" y="408130"/>
                  <a:pt x="1120890" y="493488"/>
                  <a:pt x="1058219" y="534438"/>
                </a:cubicBezTo>
                <a:cubicBezTo>
                  <a:pt x="1042551" y="544675"/>
                  <a:pt x="1025962" y="551167"/>
                  <a:pt x="1009378" y="554142"/>
                </a:cubicBezTo>
                <a:cubicBezTo>
                  <a:pt x="992795" y="557117"/>
                  <a:pt x="976216" y="556574"/>
                  <a:pt x="960571" y="552740"/>
                </a:cubicBezTo>
                <a:cubicBezTo>
                  <a:pt x="929280" y="545075"/>
                  <a:pt x="901719" y="524246"/>
                  <a:pt x="885306" y="492074"/>
                </a:cubicBezTo>
                <a:cubicBezTo>
                  <a:pt x="852480" y="427728"/>
                  <a:pt x="876674" y="342369"/>
                  <a:pt x="939345" y="301420"/>
                </a:cubicBezTo>
                <a:cubicBezTo>
                  <a:pt x="955012" y="291183"/>
                  <a:pt x="971601" y="284691"/>
                  <a:pt x="988185" y="281716"/>
                </a:cubicBezTo>
                <a:close/>
                <a:moveTo>
                  <a:pt x="5006427" y="845"/>
                </a:moveTo>
                <a:cubicBezTo>
                  <a:pt x="5347805" y="-11751"/>
                  <a:pt x="5676540" y="116155"/>
                  <a:pt x="5981087" y="410490"/>
                </a:cubicBezTo>
                <a:cubicBezTo>
                  <a:pt x="6412348" y="827687"/>
                  <a:pt x="6605759" y="1875951"/>
                  <a:pt x="5850729" y="2477646"/>
                </a:cubicBezTo>
                <a:cubicBezTo>
                  <a:pt x="5675883" y="2617020"/>
                  <a:pt x="5510922" y="2776772"/>
                  <a:pt x="5345844" y="2934556"/>
                </a:cubicBezTo>
                <a:cubicBezTo>
                  <a:pt x="5189746" y="3083841"/>
                  <a:pt x="5136460" y="3294597"/>
                  <a:pt x="5187221" y="3522782"/>
                </a:cubicBezTo>
                <a:cubicBezTo>
                  <a:pt x="5215294" y="3648193"/>
                  <a:pt x="5248406" y="3772235"/>
                  <a:pt x="5278756" y="3896963"/>
                </a:cubicBezTo>
                <a:lnTo>
                  <a:pt x="5289244" y="3943347"/>
                </a:lnTo>
                <a:lnTo>
                  <a:pt x="0" y="3943347"/>
                </a:lnTo>
                <a:lnTo>
                  <a:pt x="0" y="1141130"/>
                </a:lnTo>
                <a:lnTo>
                  <a:pt x="20427" y="1143747"/>
                </a:lnTo>
                <a:cubicBezTo>
                  <a:pt x="184004" y="1161317"/>
                  <a:pt x="349131" y="1167916"/>
                  <a:pt x="512761" y="1154170"/>
                </a:cubicBezTo>
                <a:cubicBezTo>
                  <a:pt x="714977" y="1137036"/>
                  <a:pt x="846044" y="936951"/>
                  <a:pt x="972888" y="756346"/>
                </a:cubicBezTo>
                <a:cubicBezTo>
                  <a:pt x="1288958" y="306148"/>
                  <a:pt x="1657725" y="145437"/>
                  <a:pt x="2042260" y="341101"/>
                </a:cubicBezTo>
                <a:cubicBezTo>
                  <a:pt x="2191395" y="416984"/>
                  <a:pt x="2319169" y="569188"/>
                  <a:pt x="2435451" y="712718"/>
                </a:cubicBezTo>
                <a:cubicBezTo>
                  <a:pt x="2747209" y="1097658"/>
                  <a:pt x="3118527" y="1070852"/>
                  <a:pt x="3463163" y="819175"/>
                </a:cubicBezTo>
                <a:cubicBezTo>
                  <a:pt x="3707831" y="639902"/>
                  <a:pt x="3938655" y="426737"/>
                  <a:pt x="4192369" y="273017"/>
                </a:cubicBezTo>
                <a:cubicBezTo>
                  <a:pt x="4467747" y="105432"/>
                  <a:pt x="4740911" y="10641"/>
                  <a:pt x="5006427" y="845"/>
                </a:cubicBezTo>
                <a:close/>
              </a:path>
            </a:pathLst>
          </a:custGeom>
          <a:noFill/>
          <a:extLst>
            <a:ext uri="{909E8E84-426E-40DD-AFC4-6F175D3DCCD1}">
              <a14:hiddenFill xmlns:a14="http://schemas.microsoft.com/office/drawing/2010/main">
                <a:solidFill>
                  <a:srgbClr val="FFFFFF"/>
                </a:solidFill>
              </a14:hiddenFill>
            </a:ext>
          </a:extLst>
        </p:spPr>
      </p:pic>
      <p:pic>
        <p:nvPicPr>
          <p:cNvPr id="4" name="Picture 4" descr="Monster Bang Rennen - Gratis vectorafbeelding op Pixabay">
            <a:extLst>
              <a:ext uri="{FF2B5EF4-FFF2-40B4-BE49-F238E27FC236}">
                <a16:creationId xmlns:a16="http://schemas.microsoft.com/office/drawing/2014/main" id="{412606EB-B43F-4A0A-B839-515A848B96E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660" r="-1" b="-1"/>
          <a:stretch/>
        </p:blipFill>
        <p:spPr bwMode="auto">
          <a:xfrm>
            <a:off x="7317068" y="-4"/>
            <a:ext cx="4872111" cy="4492230"/>
          </a:xfrm>
          <a:custGeom>
            <a:avLst/>
            <a:gdLst/>
            <a:ahLst/>
            <a:cxnLst/>
            <a:rect l="l" t="t" r="r" b="b"/>
            <a:pathLst>
              <a:path w="4872111" h="4492230">
                <a:moveTo>
                  <a:pt x="249784" y="1633930"/>
                </a:moveTo>
                <a:cubicBezTo>
                  <a:pt x="348051" y="1621843"/>
                  <a:pt x="445504" y="1661679"/>
                  <a:pt x="507093" y="1739124"/>
                </a:cubicBezTo>
                <a:cubicBezTo>
                  <a:pt x="539787" y="1780174"/>
                  <a:pt x="560458" y="1829472"/>
                  <a:pt x="566853" y="1881555"/>
                </a:cubicBezTo>
                <a:cubicBezTo>
                  <a:pt x="586057" y="2037483"/>
                  <a:pt x="475174" y="2179439"/>
                  <a:pt x="319216" y="2198610"/>
                </a:cubicBezTo>
                <a:cubicBezTo>
                  <a:pt x="163262" y="2217789"/>
                  <a:pt x="21347" y="2106915"/>
                  <a:pt x="2144" y="1950986"/>
                </a:cubicBezTo>
                <a:cubicBezTo>
                  <a:pt x="-16966" y="1795033"/>
                  <a:pt x="93828" y="1653109"/>
                  <a:pt x="249784" y="1633930"/>
                </a:cubicBezTo>
                <a:close/>
                <a:moveTo>
                  <a:pt x="782288" y="0"/>
                </a:moveTo>
                <a:lnTo>
                  <a:pt x="4872111" y="0"/>
                </a:lnTo>
                <a:lnTo>
                  <a:pt x="4872111" y="3768124"/>
                </a:lnTo>
                <a:lnTo>
                  <a:pt x="4839197" y="3749345"/>
                </a:lnTo>
                <a:cubicBezTo>
                  <a:pt x="4725254" y="3689192"/>
                  <a:pt x="4608345" y="3649501"/>
                  <a:pt x="4466265" y="3685841"/>
                </a:cubicBezTo>
                <a:cubicBezTo>
                  <a:pt x="4151697" y="3766300"/>
                  <a:pt x="4083702" y="4189954"/>
                  <a:pt x="3675877" y="4405252"/>
                </a:cubicBezTo>
                <a:cubicBezTo>
                  <a:pt x="3370897" y="4566192"/>
                  <a:pt x="3106449" y="4475762"/>
                  <a:pt x="2813666" y="4359447"/>
                </a:cubicBezTo>
                <a:cubicBezTo>
                  <a:pt x="2418138" y="4202240"/>
                  <a:pt x="2478051" y="3936741"/>
                  <a:pt x="2145547" y="3790526"/>
                </a:cubicBezTo>
                <a:cubicBezTo>
                  <a:pt x="1576798" y="3540433"/>
                  <a:pt x="1095145" y="4179966"/>
                  <a:pt x="615507" y="3934169"/>
                </a:cubicBezTo>
                <a:cubicBezTo>
                  <a:pt x="319595" y="3782371"/>
                  <a:pt x="164284" y="3358081"/>
                  <a:pt x="195945" y="3027803"/>
                </a:cubicBezTo>
                <a:cubicBezTo>
                  <a:pt x="257554" y="2387241"/>
                  <a:pt x="1008063" y="2231595"/>
                  <a:pt x="965756" y="1764852"/>
                </a:cubicBezTo>
                <a:cubicBezTo>
                  <a:pt x="926668" y="1333570"/>
                  <a:pt x="266199" y="1256286"/>
                  <a:pt x="260015" y="831305"/>
                </a:cubicBezTo>
                <a:cubicBezTo>
                  <a:pt x="254843" y="474758"/>
                  <a:pt x="714748" y="289273"/>
                  <a:pt x="782185" y="803"/>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098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9B79D5-F265-493F-9D4C-C905426D6C3B}"/>
              </a:ext>
            </a:extLst>
          </p:cNvPr>
          <p:cNvSpPr>
            <a:spLocks noGrp="1"/>
          </p:cNvSpPr>
          <p:nvPr>
            <p:ph type="title"/>
          </p:nvPr>
        </p:nvSpPr>
        <p:spPr/>
        <p:txBody>
          <a:bodyPr/>
          <a:lstStyle/>
          <a:p>
            <a:r>
              <a:rPr lang="nl-NL" dirty="0"/>
              <a:t>Ruzie in je hoofd</a:t>
            </a:r>
          </a:p>
        </p:txBody>
      </p:sp>
      <p:sp>
        <p:nvSpPr>
          <p:cNvPr id="3" name="Tijdelijke aanduiding voor inhoud 2">
            <a:extLst>
              <a:ext uri="{FF2B5EF4-FFF2-40B4-BE49-F238E27FC236}">
                <a16:creationId xmlns:a16="http://schemas.microsoft.com/office/drawing/2014/main" id="{DA4DBE48-55F2-499B-A85E-C51FD0596E3E}"/>
              </a:ext>
            </a:extLst>
          </p:cNvPr>
          <p:cNvSpPr>
            <a:spLocks noGrp="1"/>
          </p:cNvSpPr>
          <p:nvPr>
            <p:ph idx="1"/>
          </p:nvPr>
        </p:nvSpPr>
        <p:spPr>
          <a:xfrm>
            <a:off x="609600" y="2106204"/>
            <a:ext cx="10972800" cy="538522"/>
          </a:xfrm>
        </p:spPr>
        <p:txBody>
          <a:bodyPr/>
          <a:lstStyle/>
          <a:p>
            <a:r>
              <a:rPr lang="nl-NL" dirty="0"/>
              <a:t>Uitstelgedrag is een gesprek tussen deze 3.</a:t>
            </a:r>
          </a:p>
        </p:txBody>
      </p:sp>
      <p:pic>
        <p:nvPicPr>
          <p:cNvPr id="4" name="Picture 2" descr="Ondeugende Aapje Uit Te Gaan Van Het Hoofd Van Een Man In Meditatie. De Aap  Is Woedend Vraagt ​​om Bananen Met Behulp Van Een Tekstballon. De Man Houdt  Het Mediteren, Half Lachend,">
            <a:extLst>
              <a:ext uri="{FF2B5EF4-FFF2-40B4-BE49-F238E27FC236}">
                <a16:creationId xmlns:a16="http://schemas.microsoft.com/office/drawing/2014/main" id="{F27BFF04-9AB1-4E95-BA11-C26CDE658DFE}"/>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78729" y="3830954"/>
            <a:ext cx="2809459" cy="395080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Monster Bang Rennen - Gratis vectorafbeelding op Pixabay">
            <a:extLst>
              <a:ext uri="{FF2B5EF4-FFF2-40B4-BE49-F238E27FC236}">
                <a16:creationId xmlns:a16="http://schemas.microsoft.com/office/drawing/2014/main" id="{153EF560-FDF9-4A08-A4E8-9B09C3D66E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8460" y="4445679"/>
            <a:ext cx="3048000" cy="273295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Is mediation vooral voor slimmeriken? | Conflictwerk">
            <a:extLst>
              <a:ext uri="{FF2B5EF4-FFF2-40B4-BE49-F238E27FC236}">
                <a16:creationId xmlns:a16="http://schemas.microsoft.com/office/drawing/2014/main" id="{A871BADB-E5A9-4FB7-8F13-CD2E1E145CC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0454" y="3830954"/>
            <a:ext cx="3048000" cy="3962400"/>
          </a:xfrm>
          <a:prstGeom prst="rect">
            <a:avLst/>
          </a:prstGeom>
          <a:noFill/>
          <a:extLst>
            <a:ext uri="{909E8E84-426E-40DD-AFC4-6F175D3DCCD1}">
              <a14:hiddenFill xmlns:a14="http://schemas.microsoft.com/office/drawing/2010/main">
                <a:solidFill>
                  <a:srgbClr val="FFFFFF"/>
                </a:solidFill>
              </a14:hiddenFill>
            </a:ext>
          </a:extLst>
        </p:spPr>
      </p:pic>
      <p:sp>
        <p:nvSpPr>
          <p:cNvPr id="7" name="Tekstballon: ovaal 6">
            <a:extLst>
              <a:ext uri="{FF2B5EF4-FFF2-40B4-BE49-F238E27FC236}">
                <a16:creationId xmlns:a16="http://schemas.microsoft.com/office/drawing/2014/main" id="{2FF570FD-D99B-48E4-94E0-0D06F18FBCDA}"/>
              </a:ext>
            </a:extLst>
          </p:cNvPr>
          <p:cNvSpPr/>
          <p:nvPr/>
        </p:nvSpPr>
        <p:spPr>
          <a:xfrm>
            <a:off x="190179" y="2591273"/>
            <a:ext cx="2630659" cy="1448972"/>
          </a:xfrm>
          <a:prstGeom prst="wedgeEllipseCallout">
            <a:avLst>
              <a:gd name="adj1" fmla="val 43873"/>
              <a:gd name="adj2" fmla="val 6735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Ik ga op tijd beginnen met mijn projecten</a:t>
            </a:r>
          </a:p>
        </p:txBody>
      </p:sp>
      <p:sp>
        <p:nvSpPr>
          <p:cNvPr id="8" name="Tekstballon: rechthoek met afgeronde hoeken 7">
            <a:extLst>
              <a:ext uri="{FF2B5EF4-FFF2-40B4-BE49-F238E27FC236}">
                <a16:creationId xmlns:a16="http://schemas.microsoft.com/office/drawing/2014/main" id="{D1BB383E-9060-4498-8744-B64E50BC5312}"/>
              </a:ext>
            </a:extLst>
          </p:cNvPr>
          <p:cNvSpPr/>
          <p:nvPr/>
        </p:nvSpPr>
        <p:spPr>
          <a:xfrm>
            <a:off x="3924887" y="3069575"/>
            <a:ext cx="2387144" cy="1285758"/>
          </a:xfrm>
          <a:prstGeom prst="wedgeRoundRectCallout">
            <a:avLst>
              <a:gd name="adj1" fmla="val -1336"/>
              <a:gd name="adj2" fmla="val 7246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Nog 1 YouTube filmpje kijken en dan ga ik beginnen</a:t>
            </a:r>
          </a:p>
        </p:txBody>
      </p:sp>
      <p:sp>
        <p:nvSpPr>
          <p:cNvPr id="9" name="Tekstballon: rechthoek 8">
            <a:extLst>
              <a:ext uri="{FF2B5EF4-FFF2-40B4-BE49-F238E27FC236}">
                <a16:creationId xmlns:a16="http://schemas.microsoft.com/office/drawing/2014/main" id="{F700EE1B-CC6B-41DA-A15F-029FF52862B3}"/>
              </a:ext>
            </a:extLst>
          </p:cNvPr>
          <p:cNvSpPr/>
          <p:nvPr/>
        </p:nvSpPr>
        <p:spPr>
          <a:xfrm>
            <a:off x="8058460" y="2591273"/>
            <a:ext cx="2745528" cy="1093027"/>
          </a:xfrm>
          <a:prstGeom prst="wedgeRectCallout">
            <a:avLst>
              <a:gd name="adj1" fmla="val -4437"/>
              <a:gd name="adj2" fmla="val 12685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Dag voor de deadline:</a:t>
            </a:r>
          </a:p>
          <a:p>
            <a:pPr algn="ctr"/>
            <a:r>
              <a:rPr lang="nl-NL" dirty="0"/>
              <a:t>Het is nu of nooit!!</a:t>
            </a:r>
          </a:p>
        </p:txBody>
      </p:sp>
    </p:spTree>
    <p:extLst>
      <p:ext uri="{BB962C8B-B14F-4D97-AF65-F5344CB8AC3E}">
        <p14:creationId xmlns:p14="http://schemas.microsoft.com/office/powerpoint/2010/main" val="2989850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37" name="Background Fill">
            <a:extLst>
              <a:ext uri="{FF2B5EF4-FFF2-40B4-BE49-F238E27FC236}">
                <a16:creationId xmlns:a16="http://schemas.microsoft.com/office/drawing/2014/main" id="{B937640E-EF7A-4A6C-A950-D12B7D5C92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138">
            <a:extLst>
              <a:ext uri="{FF2B5EF4-FFF2-40B4-BE49-F238E27FC236}">
                <a16:creationId xmlns:a16="http://schemas.microsoft.com/office/drawing/2014/main" id="{76ADA084-C86B-4F3C-8077-6A8999CC46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rgbClr val="AEAEA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2" name="Titel 1">
            <a:extLst>
              <a:ext uri="{FF2B5EF4-FFF2-40B4-BE49-F238E27FC236}">
                <a16:creationId xmlns:a16="http://schemas.microsoft.com/office/drawing/2014/main" id="{ECBBD1BC-729E-4AEF-8371-2E5CB177C259}"/>
              </a:ext>
            </a:extLst>
          </p:cNvPr>
          <p:cNvSpPr>
            <a:spLocks noGrp="1"/>
          </p:cNvSpPr>
          <p:nvPr>
            <p:ph type="title"/>
          </p:nvPr>
        </p:nvSpPr>
        <p:spPr>
          <a:xfrm>
            <a:off x="5748752" y="552782"/>
            <a:ext cx="5919373" cy="1611920"/>
          </a:xfrm>
        </p:spPr>
        <p:txBody>
          <a:bodyPr vert="horz" lIns="91440" tIns="45720" rIns="91440" bIns="45720" rtlCol="0">
            <a:normAutofit/>
          </a:bodyPr>
          <a:lstStyle/>
          <a:p>
            <a:r>
              <a:rPr lang="en-US" sz="4000" dirty="0" err="1"/>
              <a:t>Herken</a:t>
            </a:r>
            <a:r>
              <a:rPr lang="en-US" sz="4000" dirty="0"/>
              <a:t> je </a:t>
            </a:r>
            <a:r>
              <a:rPr lang="en-US" sz="4000" dirty="0" err="1"/>
              <a:t>hier</a:t>
            </a:r>
            <a:r>
              <a:rPr lang="en-US" sz="4000" dirty="0"/>
              <a:t> </a:t>
            </a:r>
            <a:r>
              <a:rPr lang="en-US" sz="4000" dirty="0" err="1"/>
              <a:t>iets</a:t>
            </a:r>
            <a:r>
              <a:rPr lang="en-US" sz="4000" dirty="0"/>
              <a:t> van?</a:t>
            </a:r>
          </a:p>
        </p:txBody>
      </p:sp>
      <p:graphicFrame>
        <p:nvGraphicFramePr>
          <p:cNvPr id="4" name="Tijdelijke aanduiding voor inhoud 3">
            <a:extLst>
              <a:ext uri="{FF2B5EF4-FFF2-40B4-BE49-F238E27FC236}">
                <a16:creationId xmlns:a16="http://schemas.microsoft.com/office/drawing/2014/main" id="{65300BBE-5B9A-411C-92C9-D864EDD0E8FB}"/>
              </a:ext>
            </a:extLst>
          </p:cNvPr>
          <p:cNvGraphicFramePr>
            <a:graphicFrameLocks noGrp="1" noChangeAspect="1"/>
          </p:cNvGraphicFramePr>
          <p:nvPr>
            <p:ph idx="1"/>
            <p:extLst>
              <p:ext uri="{D42A27DB-BD31-4B8C-83A1-F6EECF244321}">
                <p14:modId xmlns:p14="http://schemas.microsoft.com/office/powerpoint/2010/main" val="3712729352"/>
              </p:ext>
            </p:extLst>
          </p:nvPr>
        </p:nvGraphicFramePr>
        <p:xfrm>
          <a:off x="163555" y="122044"/>
          <a:ext cx="5064370" cy="6555817"/>
        </p:xfrm>
        <a:graphic>
          <a:graphicData uri="http://schemas.openxmlformats.org/presentationml/2006/ole">
            <mc:AlternateContent xmlns:mc="http://schemas.openxmlformats.org/markup-compatibility/2006">
              <mc:Choice xmlns:v="urn:schemas-microsoft-com:vml" Requires="v">
                <p:oleObj spid="_x0000_s5123" name="Acrobat Document" r:id="rId3" imgW="11658523" imgH="15087489" progId="AcroExch.Document.DC">
                  <p:embed/>
                </p:oleObj>
              </mc:Choice>
              <mc:Fallback>
                <p:oleObj name="Acrobat Document" r:id="rId3" imgW="11658523" imgH="15087489" progId="AcroExch.Document.DC">
                  <p:embed/>
                  <p:pic>
                    <p:nvPicPr>
                      <p:cNvPr id="0" name=""/>
                      <p:cNvPicPr/>
                      <p:nvPr/>
                    </p:nvPicPr>
                    <p:blipFill>
                      <a:blip r:embed="rId4"/>
                      <a:stretch>
                        <a:fillRect/>
                      </a:stretch>
                    </p:blipFill>
                    <p:spPr>
                      <a:xfrm>
                        <a:off x="163555" y="122044"/>
                        <a:ext cx="5064370" cy="6555817"/>
                      </a:xfrm>
                      <a:prstGeom prst="rect">
                        <a:avLst/>
                      </a:prstGeom>
                    </p:spPr>
                  </p:pic>
                </p:oleObj>
              </mc:Fallback>
            </mc:AlternateContent>
          </a:graphicData>
        </a:graphic>
      </p:graphicFrame>
    </p:spTree>
    <p:extLst>
      <p:ext uri="{BB962C8B-B14F-4D97-AF65-F5344CB8AC3E}">
        <p14:creationId xmlns:p14="http://schemas.microsoft.com/office/powerpoint/2010/main" val="24706393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Background Fill">
            <a:extLst>
              <a:ext uri="{FF2B5EF4-FFF2-40B4-BE49-F238E27FC236}">
                <a16:creationId xmlns:a16="http://schemas.microsoft.com/office/drawing/2014/main" id="{B937640E-EF7A-4A6C-A950-D12B7D5C92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1380B7A-5B85-4642-8878-2089DEF2C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rgbClr val="AEAEA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Freeform: Shape 13">
            <a:extLst>
              <a:ext uri="{FF2B5EF4-FFF2-40B4-BE49-F238E27FC236}">
                <a16:creationId xmlns:a16="http://schemas.microsoft.com/office/drawing/2014/main" id="{848D562A-EF99-44C6-AA29-9D3E421772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62299" y="-1"/>
            <a:ext cx="5726653" cy="6858000"/>
          </a:xfrm>
          <a:custGeom>
            <a:avLst/>
            <a:gdLst>
              <a:gd name="connsiteX0" fmla="*/ 615190 w 5726653"/>
              <a:gd name="connsiteY0" fmla="*/ 3536635 h 6858000"/>
              <a:gd name="connsiteX1" fmla="*/ 1124778 w 5726653"/>
              <a:gd name="connsiteY1" fmla="*/ 4046223 h 6858000"/>
              <a:gd name="connsiteX2" fmla="*/ 615190 w 5726653"/>
              <a:gd name="connsiteY2" fmla="*/ 4555811 h 6858000"/>
              <a:gd name="connsiteX3" fmla="*/ 105602 w 5726653"/>
              <a:gd name="connsiteY3" fmla="*/ 4046223 h 6858000"/>
              <a:gd name="connsiteX4" fmla="*/ 615190 w 5726653"/>
              <a:gd name="connsiteY4" fmla="*/ 3536635 h 6858000"/>
              <a:gd name="connsiteX5" fmla="*/ 1497780 w 5726653"/>
              <a:gd name="connsiteY5" fmla="*/ 0 h 6858000"/>
              <a:gd name="connsiteX6" fmla="*/ 5164844 w 5726653"/>
              <a:gd name="connsiteY6" fmla="*/ 0 h 6858000"/>
              <a:gd name="connsiteX7" fmla="*/ 5726653 w 5726653"/>
              <a:gd name="connsiteY7" fmla="*/ 0 h 6858000"/>
              <a:gd name="connsiteX8" fmla="*/ 5726653 w 5726653"/>
              <a:gd name="connsiteY8" fmla="*/ 6858000 h 6858000"/>
              <a:gd name="connsiteX9" fmla="*/ 311757 w 5726653"/>
              <a:gd name="connsiteY9" fmla="*/ 6858000 h 6858000"/>
              <a:gd name="connsiteX10" fmla="*/ 314130 w 5726653"/>
              <a:gd name="connsiteY10" fmla="*/ 6707670 h 6858000"/>
              <a:gd name="connsiteX11" fmla="*/ 599702 w 5726653"/>
              <a:gd name="connsiteY11" fmla="*/ 5670858 h 6858000"/>
              <a:gd name="connsiteX12" fmla="*/ 1211433 w 5726653"/>
              <a:gd name="connsiteY12" fmla="*/ 4641255 h 6858000"/>
              <a:gd name="connsiteX13" fmla="*/ 1053041 w 5726653"/>
              <a:gd name="connsiteY13" fmla="*/ 3164269 h 6858000"/>
              <a:gd name="connsiteX14" fmla="*/ 607048 w 5726653"/>
              <a:gd name="connsiteY14" fmla="*/ 2589405 h 6858000"/>
              <a:gd name="connsiteX15" fmla="*/ 1054915 w 5726653"/>
              <a:gd name="connsiteY15" fmla="*/ 1068099 h 6858000"/>
              <a:gd name="connsiteX16" fmla="*/ 1502877 w 5726653"/>
              <a:gd name="connsiteY16" fmla="*/ 419995 h 6858000"/>
              <a:gd name="connsiteX17" fmla="*/ 1505904 w 5726653"/>
              <a:gd name="connsiteY17" fmla="*/ 184996 h 6858000"/>
              <a:gd name="connsiteX18" fmla="*/ 14543 w 5726653"/>
              <a:gd name="connsiteY18" fmla="*/ 0 h 6858000"/>
              <a:gd name="connsiteX19" fmla="*/ 879351 w 5726653"/>
              <a:gd name="connsiteY19" fmla="*/ 0 h 6858000"/>
              <a:gd name="connsiteX20" fmla="*/ 892053 w 5726653"/>
              <a:gd name="connsiteY20" fmla="*/ 78052 h 6858000"/>
              <a:gd name="connsiteX21" fmla="*/ 561940 w 5726653"/>
              <a:gd name="connsiteY21" fmla="*/ 535443 h 6858000"/>
              <a:gd name="connsiteX22" fmla="*/ 15319 w 5726653"/>
              <a:gd name="connsiteY22" fmla="*/ 219852 h 6858000"/>
              <a:gd name="connsiteX23" fmla="*/ 4234 w 5726653"/>
              <a:gd name="connsiteY23" fmla="*/ 4296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26653" h="6858000">
                <a:moveTo>
                  <a:pt x="615190" y="3536635"/>
                </a:moveTo>
                <a:cubicBezTo>
                  <a:pt x="896628" y="3536635"/>
                  <a:pt x="1124778" y="3764785"/>
                  <a:pt x="1124778" y="4046223"/>
                </a:cubicBezTo>
                <a:cubicBezTo>
                  <a:pt x="1124778" y="4327661"/>
                  <a:pt x="896628" y="4555811"/>
                  <a:pt x="615190" y="4555811"/>
                </a:cubicBezTo>
                <a:cubicBezTo>
                  <a:pt x="333752" y="4555811"/>
                  <a:pt x="105602" y="4327661"/>
                  <a:pt x="105602" y="4046223"/>
                </a:cubicBezTo>
                <a:cubicBezTo>
                  <a:pt x="105602" y="3764785"/>
                  <a:pt x="333752" y="3536635"/>
                  <a:pt x="615190" y="3536635"/>
                </a:cubicBezTo>
                <a:close/>
                <a:moveTo>
                  <a:pt x="1497780" y="0"/>
                </a:moveTo>
                <a:lnTo>
                  <a:pt x="5164844" y="0"/>
                </a:lnTo>
                <a:lnTo>
                  <a:pt x="5726653" y="0"/>
                </a:lnTo>
                <a:lnTo>
                  <a:pt x="5726653" y="6858000"/>
                </a:lnTo>
                <a:lnTo>
                  <a:pt x="311757" y="6858000"/>
                </a:lnTo>
                <a:lnTo>
                  <a:pt x="314130" y="6707670"/>
                </a:lnTo>
                <a:cubicBezTo>
                  <a:pt x="335132" y="6366409"/>
                  <a:pt x="433651" y="6019042"/>
                  <a:pt x="599702" y="5670858"/>
                </a:cubicBezTo>
                <a:cubicBezTo>
                  <a:pt x="770257" y="5311556"/>
                  <a:pt x="1010813" y="4986832"/>
                  <a:pt x="1211433" y="4641255"/>
                </a:cubicBezTo>
                <a:cubicBezTo>
                  <a:pt x="1493036" y="4154456"/>
                  <a:pt x="1511835" y="3622744"/>
                  <a:pt x="1053041" y="3164269"/>
                </a:cubicBezTo>
                <a:cubicBezTo>
                  <a:pt x="881977" y="2993264"/>
                  <a:pt x="700422" y="2805523"/>
                  <a:pt x="607048" y="2589405"/>
                </a:cubicBezTo>
                <a:cubicBezTo>
                  <a:pt x="366279" y="2032158"/>
                  <a:pt x="541125" y="1508061"/>
                  <a:pt x="1054915" y="1068099"/>
                </a:cubicBezTo>
                <a:cubicBezTo>
                  <a:pt x="1261027" y="891535"/>
                  <a:pt x="1489688" y="709488"/>
                  <a:pt x="1502877" y="419995"/>
                </a:cubicBezTo>
                <a:cubicBezTo>
                  <a:pt x="1506389" y="341910"/>
                  <a:pt x="1507262" y="263520"/>
                  <a:pt x="1505904" y="184996"/>
                </a:cubicBezTo>
                <a:close/>
                <a:moveTo>
                  <a:pt x="14543" y="0"/>
                </a:moveTo>
                <a:lnTo>
                  <a:pt x="879351" y="0"/>
                </a:lnTo>
                <a:lnTo>
                  <a:pt x="892053" y="78052"/>
                </a:lnTo>
                <a:cubicBezTo>
                  <a:pt x="904492" y="285271"/>
                  <a:pt x="770271" y="479621"/>
                  <a:pt x="561940" y="535443"/>
                </a:cubicBezTo>
                <a:cubicBezTo>
                  <a:pt x="323846" y="599240"/>
                  <a:pt x="79116" y="457945"/>
                  <a:pt x="15319" y="219852"/>
                </a:cubicBezTo>
                <a:cubicBezTo>
                  <a:pt x="-631" y="160329"/>
                  <a:pt x="-3762" y="100391"/>
                  <a:pt x="4234" y="4296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9087A484-489C-4532-8347-42B92352E82D}"/>
              </a:ext>
            </a:extLst>
          </p:cNvPr>
          <p:cNvSpPr>
            <a:spLocks noGrp="1"/>
          </p:cNvSpPr>
          <p:nvPr>
            <p:ph type="title"/>
          </p:nvPr>
        </p:nvSpPr>
        <p:spPr>
          <a:xfrm>
            <a:off x="609600" y="517386"/>
            <a:ext cx="5369169" cy="1582784"/>
          </a:xfrm>
        </p:spPr>
        <p:txBody>
          <a:bodyPr>
            <a:normAutofit/>
          </a:bodyPr>
          <a:lstStyle/>
          <a:p>
            <a:r>
              <a:rPr lang="nl-NL" dirty="0"/>
              <a:t>Wilskracht</a:t>
            </a:r>
          </a:p>
        </p:txBody>
      </p:sp>
      <p:sp>
        <p:nvSpPr>
          <p:cNvPr id="3" name="Tijdelijke aanduiding voor inhoud 2">
            <a:extLst>
              <a:ext uri="{FF2B5EF4-FFF2-40B4-BE49-F238E27FC236}">
                <a16:creationId xmlns:a16="http://schemas.microsoft.com/office/drawing/2014/main" id="{B2616F03-4A96-47DC-ADD1-BE2C038D70FB}"/>
              </a:ext>
            </a:extLst>
          </p:cNvPr>
          <p:cNvSpPr>
            <a:spLocks noGrp="1"/>
          </p:cNvSpPr>
          <p:nvPr>
            <p:ph idx="1"/>
          </p:nvPr>
        </p:nvSpPr>
        <p:spPr>
          <a:xfrm>
            <a:off x="610198" y="2356598"/>
            <a:ext cx="5355276" cy="3790529"/>
          </a:xfrm>
        </p:spPr>
        <p:txBody>
          <a:bodyPr anchor="t">
            <a:normAutofit/>
          </a:bodyPr>
          <a:lstStyle/>
          <a:p>
            <a:r>
              <a:rPr lang="nl-NL" dirty="0"/>
              <a:t>Helpt om dingen die je wilt of moet doen ook echt te gaan doen</a:t>
            </a:r>
          </a:p>
        </p:txBody>
      </p:sp>
      <p:pic>
        <p:nvPicPr>
          <p:cNvPr id="5" name="Graphic 4" descr="Lichten aan met effen opvulling">
            <a:extLst>
              <a:ext uri="{FF2B5EF4-FFF2-40B4-BE49-F238E27FC236}">
                <a16:creationId xmlns:a16="http://schemas.microsoft.com/office/drawing/2014/main" id="{D7B3654A-BE3A-444A-9B90-B5D992E1F1D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625301" y="1430238"/>
            <a:ext cx="3956501" cy="3956501"/>
          </a:xfrm>
          <a:prstGeom prst="rect">
            <a:avLst/>
          </a:prstGeom>
        </p:spPr>
      </p:pic>
      <p:sp>
        <p:nvSpPr>
          <p:cNvPr id="6" name="Tekstballon: ovaal 5">
            <a:extLst>
              <a:ext uri="{FF2B5EF4-FFF2-40B4-BE49-F238E27FC236}">
                <a16:creationId xmlns:a16="http://schemas.microsoft.com/office/drawing/2014/main" id="{63D60E95-248C-4F32-9BD8-89016C255CCC}"/>
              </a:ext>
            </a:extLst>
          </p:cNvPr>
          <p:cNvSpPr/>
          <p:nvPr/>
        </p:nvSpPr>
        <p:spPr>
          <a:xfrm>
            <a:off x="113373" y="4486633"/>
            <a:ext cx="3263705" cy="1800211"/>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Ga zuinig om met wilskracht het kan op raken!</a:t>
            </a:r>
          </a:p>
        </p:txBody>
      </p:sp>
      <p:sp>
        <p:nvSpPr>
          <p:cNvPr id="11" name="Tekstballon: ovaal 10">
            <a:extLst>
              <a:ext uri="{FF2B5EF4-FFF2-40B4-BE49-F238E27FC236}">
                <a16:creationId xmlns:a16="http://schemas.microsoft.com/office/drawing/2014/main" id="{80040453-C3F2-4BC8-99F8-09BD26ECD867}"/>
              </a:ext>
            </a:extLst>
          </p:cNvPr>
          <p:cNvSpPr/>
          <p:nvPr/>
        </p:nvSpPr>
        <p:spPr>
          <a:xfrm>
            <a:off x="2866375" y="3070688"/>
            <a:ext cx="3263705" cy="1800211"/>
          </a:xfrm>
          <a:prstGeom prst="wedgeEllipseCallout">
            <a:avLst>
              <a:gd name="adj1" fmla="val -2299"/>
              <a:gd name="adj2" fmla="val 7812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Het is als een spier, je kunt het trainen</a:t>
            </a:r>
          </a:p>
        </p:txBody>
      </p:sp>
      <p:sp>
        <p:nvSpPr>
          <p:cNvPr id="13" name="Tekstballon: ovaal 12">
            <a:extLst>
              <a:ext uri="{FF2B5EF4-FFF2-40B4-BE49-F238E27FC236}">
                <a16:creationId xmlns:a16="http://schemas.microsoft.com/office/drawing/2014/main" id="{4593060A-2536-47C3-961F-B223C8508802}"/>
              </a:ext>
            </a:extLst>
          </p:cNvPr>
          <p:cNvSpPr/>
          <p:nvPr/>
        </p:nvSpPr>
        <p:spPr>
          <a:xfrm>
            <a:off x="5369124" y="4280976"/>
            <a:ext cx="3956501" cy="2122579"/>
          </a:xfrm>
          <a:prstGeom prst="wedgeEllipseCallout">
            <a:avLst>
              <a:gd name="adj1" fmla="val -45722"/>
              <a:gd name="adj2" fmla="val 6979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Aan het begin van de dag is je wilskracht het grootst, maak daar gebruik van door dan een uitdagende taak te doen</a:t>
            </a:r>
          </a:p>
        </p:txBody>
      </p:sp>
    </p:spTree>
    <p:extLst>
      <p:ext uri="{BB962C8B-B14F-4D97-AF65-F5344CB8AC3E}">
        <p14:creationId xmlns:p14="http://schemas.microsoft.com/office/powerpoint/2010/main" val="190850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2CB5A8-782C-4F85-8F87-E11974A1C358}"/>
              </a:ext>
            </a:extLst>
          </p:cNvPr>
          <p:cNvSpPr>
            <a:spLocks noGrp="1"/>
          </p:cNvSpPr>
          <p:nvPr>
            <p:ph type="title"/>
          </p:nvPr>
        </p:nvSpPr>
        <p:spPr/>
        <p:txBody>
          <a:bodyPr/>
          <a:lstStyle/>
          <a:p>
            <a:r>
              <a:rPr lang="nl-NL" dirty="0"/>
              <a:t>Kracht van de gewoonte</a:t>
            </a:r>
          </a:p>
        </p:txBody>
      </p:sp>
      <p:graphicFrame>
        <p:nvGraphicFramePr>
          <p:cNvPr id="7" name="Tijdelijke aanduiding voor inhoud 6">
            <a:extLst>
              <a:ext uri="{FF2B5EF4-FFF2-40B4-BE49-F238E27FC236}">
                <a16:creationId xmlns:a16="http://schemas.microsoft.com/office/drawing/2014/main" id="{2A6D862A-B1CE-4EE0-BB1F-2F327862C226}"/>
              </a:ext>
            </a:extLst>
          </p:cNvPr>
          <p:cNvGraphicFramePr>
            <a:graphicFrameLocks noGrp="1"/>
          </p:cNvGraphicFramePr>
          <p:nvPr>
            <p:ph idx="1"/>
            <p:extLst>
              <p:ext uri="{D42A27DB-BD31-4B8C-83A1-F6EECF244321}">
                <p14:modId xmlns:p14="http://schemas.microsoft.com/office/powerpoint/2010/main" val="4021407730"/>
              </p:ext>
            </p:extLst>
          </p:nvPr>
        </p:nvGraphicFramePr>
        <p:xfrm>
          <a:off x="609600" y="2106613"/>
          <a:ext cx="10972800" cy="40354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kstballon: ovaal 3">
            <a:extLst>
              <a:ext uri="{FF2B5EF4-FFF2-40B4-BE49-F238E27FC236}">
                <a16:creationId xmlns:a16="http://schemas.microsoft.com/office/drawing/2014/main" id="{EAA7F858-B95F-4E60-BF17-9D20D626A76F}"/>
              </a:ext>
            </a:extLst>
          </p:cNvPr>
          <p:cNvSpPr/>
          <p:nvPr/>
        </p:nvSpPr>
        <p:spPr>
          <a:xfrm>
            <a:off x="8075687" y="194564"/>
            <a:ext cx="3263705" cy="1800211"/>
          </a:xfrm>
          <a:prstGeom prst="wedgeEllipseCallout">
            <a:avLst>
              <a:gd name="adj1" fmla="val -70402"/>
              <a:gd name="adj2" fmla="val 4530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Een gewoonte kost geen energie (meer)</a:t>
            </a:r>
          </a:p>
        </p:txBody>
      </p:sp>
      <p:pic>
        <p:nvPicPr>
          <p:cNvPr id="7170" name="Picture 2" descr="39 ideeën over Tanden poetsen | tanden poetsen, tanden, tandarts">
            <a:extLst>
              <a:ext uri="{FF2B5EF4-FFF2-40B4-BE49-F238E27FC236}">
                <a16:creationId xmlns:a16="http://schemas.microsoft.com/office/drawing/2014/main" id="{0C320E8C-F872-4109-8C17-B5A3F46F80CD}"/>
              </a:ext>
            </a:extLst>
          </p:cNvPr>
          <p:cNvPicPr>
            <a:picLocks noChangeAspect="1" noChangeArrowheads="1"/>
          </p:cNvPicPr>
          <p:nvPr/>
        </p:nvPicPr>
        <p:blipFill>
          <a:blip r:embed="rId8">
            <a:clrChange>
              <a:clrFrom>
                <a:srgbClr val="FEFEFC"/>
              </a:clrFrom>
              <a:clrTo>
                <a:srgbClr val="FEFEFC">
                  <a:alpha val="0"/>
                </a:srgbClr>
              </a:clrTo>
            </a:clrChange>
            <a:extLst>
              <a:ext uri="{28A0092B-C50C-407E-A947-70E740481C1C}">
                <a14:useLocalDpi xmlns:a14="http://schemas.microsoft.com/office/drawing/2010/main" val="0"/>
              </a:ext>
            </a:extLst>
          </a:blip>
          <a:srcRect/>
          <a:stretch>
            <a:fillRect/>
          </a:stretch>
        </p:blipFill>
        <p:spPr bwMode="auto">
          <a:xfrm>
            <a:off x="0" y="4445391"/>
            <a:ext cx="1896593" cy="2380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440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SplashVTI">
  <a:themeElements>
    <a:clrScheme name="AnalogousFromRegularSeedRightStep">
      <a:dk1>
        <a:srgbClr val="000000"/>
      </a:dk1>
      <a:lt1>
        <a:srgbClr val="FFFFFF"/>
      </a:lt1>
      <a:dk2>
        <a:srgbClr val="3A3621"/>
      </a:dk2>
      <a:lt2>
        <a:srgbClr val="E2E5E8"/>
      </a:lt2>
      <a:accent1>
        <a:srgbClr val="E77B29"/>
      </a:accent1>
      <a:accent2>
        <a:srgbClr val="B9A014"/>
      </a:accent2>
      <a:accent3>
        <a:srgbClr val="87AD1F"/>
      </a:accent3>
      <a:accent4>
        <a:srgbClr val="49BA14"/>
      </a:accent4>
      <a:accent5>
        <a:srgbClr val="21BC31"/>
      </a:accent5>
      <a:accent6>
        <a:srgbClr val="14BA6A"/>
      </a:accent6>
      <a:hlink>
        <a:srgbClr val="3F88BF"/>
      </a:hlink>
      <a:folHlink>
        <a:srgbClr val="7F7F7F"/>
      </a:folHlink>
    </a:clrScheme>
    <a:fontScheme name="Custom 23">
      <a:majorFont>
        <a:latin typeface="Posterama"/>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plashVTI" id="{CD38C481-21EC-466B-953B-A1440B42712A}" vid="{D3E4813C-1D98-48C2-AF59-2D0D78E25500}"/>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TotalTime>
  <Words>646</Words>
  <Application>Microsoft Office PowerPoint</Application>
  <PresentationFormat>Breedbeeld</PresentationFormat>
  <Paragraphs>50</Paragraphs>
  <Slides>10</Slides>
  <Notes>6</Notes>
  <HiddenSlides>0</HiddenSlides>
  <MMClips>0</MMClips>
  <ScaleCrop>false</ScaleCrop>
  <HeadingPairs>
    <vt:vector size="8" baseType="variant">
      <vt:variant>
        <vt:lpstr>Gebruikte lettertypen</vt:lpstr>
      </vt:variant>
      <vt:variant>
        <vt:i4>4</vt:i4>
      </vt:variant>
      <vt:variant>
        <vt:lpstr>Thema</vt:lpstr>
      </vt:variant>
      <vt:variant>
        <vt:i4>1</vt:i4>
      </vt:variant>
      <vt:variant>
        <vt:lpstr>Ingesloten OLE-bronprogramma's</vt:lpstr>
      </vt:variant>
      <vt:variant>
        <vt:i4>1</vt:i4>
      </vt:variant>
      <vt:variant>
        <vt:lpstr>Diatitels</vt:lpstr>
      </vt:variant>
      <vt:variant>
        <vt:i4>10</vt:i4>
      </vt:variant>
    </vt:vector>
  </HeadingPairs>
  <TitlesOfParts>
    <vt:vector size="16" baseType="lpstr">
      <vt:lpstr>Arial</vt:lpstr>
      <vt:lpstr>Avenir Next LT Pro</vt:lpstr>
      <vt:lpstr>Calibri</vt:lpstr>
      <vt:lpstr>Posterama</vt:lpstr>
      <vt:lpstr>SplashVTI</vt:lpstr>
      <vt:lpstr>Adobe Acrobat Document</vt:lpstr>
      <vt:lpstr>Uitstelgedrag</vt:lpstr>
      <vt:lpstr>Drie stemmetjes in je hoofd</vt:lpstr>
      <vt:lpstr>De goede beslisser</vt:lpstr>
      <vt:lpstr>Het onmiddellijk-plezier aapje</vt:lpstr>
      <vt:lpstr>Het paniek monster</vt:lpstr>
      <vt:lpstr>Ruzie in je hoofd</vt:lpstr>
      <vt:lpstr>Herken je hier iets van?</vt:lpstr>
      <vt:lpstr>Wilskracht</vt:lpstr>
      <vt:lpstr>Kracht van de gewoonte</vt:lpstr>
      <vt:lpstr>Experiment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Uitstelgedrag</dc:title>
  <dc:creator>Martine van Winkel</dc:creator>
  <cp:lastModifiedBy>Martine van Winkel</cp:lastModifiedBy>
  <cp:revision>1</cp:revision>
  <dcterms:created xsi:type="dcterms:W3CDTF">2021-10-17T11:26:09Z</dcterms:created>
  <dcterms:modified xsi:type="dcterms:W3CDTF">2021-10-17T13:45:55Z</dcterms:modified>
</cp:coreProperties>
</file>