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82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536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08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39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791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72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709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78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45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61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408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CFACE-D914-4D5A-A2CE-3380A4B32137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0CACD-161F-4D20-B696-29E8768171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05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brabants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Wat betekenen deze uitdrukkingen?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723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Van </a:t>
            </a:r>
            <a:r>
              <a:rPr lang="nl-NL" dirty="0" err="1" smtClean="0"/>
              <a:t>un</a:t>
            </a:r>
            <a:r>
              <a:rPr lang="nl-NL" dirty="0" smtClean="0"/>
              <a:t> kale kip kende </a:t>
            </a:r>
            <a:r>
              <a:rPr lang="nl-NL" dirty="0" err="1" smtClean="0"/>
              <a:t>nie</a:t>
            </a:r>
            <a:r>
              <a:rPr lang="nl-NL" dirty="0" smtClean="0"/>
              <a:t> plukken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09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Er valt niets te halen bij iemand die niets heeft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83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Witte </a:t>
            </a:r>
            <a:r>
              <a:rPr lang="nl-NL" dirty="0" err="1" smtClean="0"/>
              <a:t>gijt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306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Weet jij het?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2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Scheuftis</a:t>
            </a:r>
            <a:r>
              <a:rPr lang="nl-NL" dirty="0" smtClean="0"/>
              <a:t> </a:t>
            </a:r>
            <a:r>
              <a:rPr lang="nl-NL" dirty="0" err="1" smtClean="0"/>
              <a:t>un</a:t>
            </a:r>
            <a:r>
              <a:rPr lang="nl-NL" dirty="0" smtClean="0"/>
              <a:t> end op </a:t>
            </a:r>
            <a:r>
              <a:rPr lang="nl-NL" dirty="0" err="1" smtClean="0"/>
              <a:t>meej</a:t>
            </a:r>
            <a:r>
              <a:rPr lang="nl-NL" dirty="0" smtClean="0"/>
              <a:t> </a:t>
            </a:r>
            <a:r>
              <a:rPr lang="nl-NL" dirty="0" err="1" smtClean="0"/>
              <a:t>dieje</a:t>
            </a:r>
            <a:r>
              <a:rPr lang="nl-NL" dirty="0" smtClean="0"/>
              <a:t> mik van </a:t>
            </a:r>
            <a:r>
              <a:rPr lang="nl-NL" dirty="0" err="1" smtClean="0"/>
              <a:t>oew</a:t>
            </a:r>
            <a:r>
              <a:rPr lang="nl-NL" dirty="0" smtClean="0"/>
              <a:t>!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29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Schuif eens een beetje op met je kont!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139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10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duif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06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Edde</a:t>
            </a:r>
            <a:r>
              <a:rPr lang="nl-NL" dirty="0" smtClean="0"/>
              <a:t> gij da </a:t>
            </a:r>
            <a:r>
              <a:rPr lang="nl-NL" dirty="0" err="1" smtClean="0"/>
              <a:t>gezeet</a:t>
            </a:r>
            <a:r>
              <a:rPr lang="nl-NL" dirty="0" smtClean="0"/>
              <a:t> gehad, meende da werkelijk </a:t>
            </a:r>
            <a:r>
              <a:rPr lang="nl-NL" dirty="0" err="1" smtClean="0"/>
              <a:t>waor</a:t>
            </a:r>
            <a:r>
              <a:rPr lang="nl-NL" dirty="0" smtClean="0"/>
              <a:t>? oe </a:t>
            </a:r>
            <a:r>
              <a:rPr lang="nl-NL" dirty="0" err="1" smtClean="0"/>
              <a:t>doede</a:t>
            </a:r>
            <a:r>
              <a:rPr lang="nl-NL" dirty="0" smtClean="0"/>
              <a:t> gij da oe </a:t>
            </a:r>
            <a:r>
              <a:rPr lang="nl-NL" dirty="0" err="1" smtClean="0"/>
              <a:t>doede</a:t>
            </a:r>
            <a:r>
              <a:rPr lang="nl-NL" dirty="0" smtClean="0"/>
              <a:t> gij da oe </a:t>
            </a:r>
            <a:r>
              <a:rPr lang="nl-NL" dirty="0" err="1" smtClean="0"/>
              <a:t>doede</a:t>
            </a:r>
            <a:r>
              <a:rPr lang="nl-NL" dirty="0" smtClean="0"/>
              <a:t> gij da gedaan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388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Heb jij dat gezegd? meen je dat echt? Hoe doe je dat? Hoe heb je dat gedaan?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96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pa kon gin </a:t>
            </a:r>
            <a:r>
              <a:rPr lang="nl-NL" dirty="0" err="1" smtClean="0"/>
              <a:t>knijn</a:t>
            </a:r>
            <a:r>
              <a:rPr lang="nl-NL" dirty="0" smtClean="0"/>
              <a:t> </a:t>
            </a:r>
            <a:r>
              <a:rPr lang="nl-NL" dirty="0" err="1" smtClean="0"/>
              <a:t>gaon</a:t>
            </a:r>
            <a:r>
              <a:rPr lang="nl-NL" dirty="0" smtClean="0"/>
              <a:t> </a:t>
            </a:r>
            <a:r>
              <a:rPr lang="nl-NL" dirty="0" err="1" smtClean="0"/>
              <a:t>schiete</a:t>
            </a:r>
            <a:r>
              <a:rPr lang="nl-NL" dirty="0" smtClean="0"/>
              <a:t> want hij wis </a:t>
            </a:r>
            <a:r>
              <a:rPr lang="nl-NL" dirty="0" err="1" smtClean="0"/>
              <a:t>nie</a:t>
            </a:r>
            <a:r>
              <a:rPr lang="nl-NL" dirty="0" smtClean="0"/>
              <a:t> war </a:t>
            </a:r>
            <a:r>
              <a:rPr lang="nl-NL" dirty="0" err="1" smtClean="0"/>
              <a:t>zn</a:t>
            </a:r>
            <a:r>
              <a:rPr lang="nl-NL" dirty="0" smtClean="0"/>
              <a:t> gewirwar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724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Mijn vader kon geen konijn schieten omdat hij niet wist waar zijn geweer was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708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 hebben </a:t>
            </a:r>
            <a:r>
              <a:rPr lang="nl-NL" dirty="0" err="1" smtClean="0"/>
              <a:t>bessem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806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Onze ouders zijn niet thuis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46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Hedde</a:t>
            </a:r>
            <a:r>
              <a:rPr lang="nl-NL" dirty="0" smtClean="0"/>
              <a:t> ge dé </a:t>
            </a:r>
            <a:r>
              <a:rPr lang="nl-NL" dirty="0" err="1" smtClean="0"/>
              <a:t>koei</a:t>
            </a:r>
            <a:r>
              <a:rPr lang="nl-NL" dirty="0" smtClean="0"/>
              <a:t> laten </a:t>
            </a:r>
            <a:r>
              <a:rPr lang="nl-NL" dirty="0" err="1" smtClean="0"/>
              <a:t>speulen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779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Heb jij de koeien laten spelen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58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Bet ie </a:t>
            </a:r>
            <a:r>
              <a:rPr lang="nl-NL" dirty="0" err="1" smtClean="0"/>
              <a:t>ek</a:t>
            </a:r>
            <a:r>
              <a:rPr lang="nl-NL" dirty="0" smtClean="0"/>
              <a:t> </a:t>
            </a:r>
            <a:r>
              <a:rPr lang="nl-NL" dirty="0" err="1" smtClean="0"/>
              <a:t>um</a:t>
            </a:r>
            <a:r>
              <a:rPr lang="nl-NL" dirty="0" smtClean="0"/>
              <a:t> aai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Bijt hij als ik hem aai?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328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4465</TotalTime>
  <Words>155</Words>
  <Application>Microsoft Office PowerPoint</Application>
  <PresentationFormat>Breedbeeld</PresentationFormat>
  <Paragraphs>20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Kantoorthema</vt:lpstr>
      <vt:lpstr>brabants</vt:lpstr>
      <vt:lpstr>Ons pa kon gin knijn gaon schiete want hij wis nie war zn gewirwar</vt:lpstr>
      <vt:lpstr>Mijn vader kon geen konijn schieten omdat hij niet wist waar zijn geweer was</vt:lpstr>
      <vt:lpstr>We hebben bessem</vt:lpstr>
      <vt:lpstr>Onze ouders zijn niet thuis</vt:lpstr>
      <vt:lpstr>Hedde ge dé koei laten speulen</vt:lpstr>
      <vt:lpstr>Heb jij de koeien laten spelen</vt:lpstr>
      <vt:lpstr>Bet ie ek um aai</vt:lpstr>
      <vt:lpstr>Bijt hij als ik hem aai?</vt:lpstr>
      <vt:lpstr>Van un kale kip kende nie plukken</vt:lpstr>
      <vt:lpstr>Er valt niets te halen bij iemand die niets heeft</vt:lpstr>
      <vt:lpstr>Witte gijt</vt:lpstr>
      <vt:lpstr>Weet jij het?</vt:lpstr>
      <vt:lpstr>Scheuftis un end op meej dieje mik van oew!</vt:lpstr>
      <vt:lpstr>Schuif eens een beetje op met je kont!</vt:lpstr>
      <vt:lpstr>kot</vt:lpstr>
      <vt:lpstr>duif</vt:lpstr>
      <vt:lpstr>Edde gij da gezeet gehad, meende da werkelijk waor? oe doede gij da oe doede gij da oe doede gij da gedaan</vt:lpstr>
      <vt:lpstr>Heb jij dat gezegd? meen je dat echt? Hoe doe je dat? Hoe heb je dat gedaan?</vt:lpstr>
    </vt:vector>
  </TitlesOfParts>
  <Company>Scholengemeenschap Were Di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brabants</dc:title>
  <dc:creator>Martine van Winkel</dc:creator>
  <cp:lastModifiedBy>Martine van Winkel</cp:lastModifiedBy>
  <cp:revision>4</cp:revision>
  <dcterms:created xsi:type="dcterms:W3CDTF">2017-04-10T10:36:08Z</dcterms:created>
  <dcterms:modified xsi:type="dcterms:W3CDTF">2017-04-13T13:01:48Z</dcterms:modified>
</cp:coreProperties>
</file>