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94568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36" autoAdjust="0"/>
    <p:restoredTop sz="94660"/>
  </p:normalViewPr>
  <p:slideViewPr>
    <p:cSldViewPr snapToGrid="0">
      <p:cViewPr varScale="1">
        <p:scale>
          <a:sx n="72" d="100"/>
          <a:sy n="72" d="100"/>
        </p:scale>
        <p:origin x="4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513416-60E0-4070-9EE8-43D333A376BB}" type="datetimeFigureOut">
              <a:rPr lang="nl-NL" smtClean="0"/>
              <a:t>8-10-2018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E06B62-101E-4D58-BF0B-64C1B5A64F7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158237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57DA-5B9F-4957-AD15-9024F53259FB}" type="datetimeFigureOut">
              <a:rPr lang="nl-NL" smtClean="0"/>
              <a:t>8-10-2018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F5067-F268-4352-8AEA-450D1120F0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5657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57DA-5B9F-4957-AD15-9024F53259FB}" type="datetimeFigureOut">
              <a:rPr lang="nl-NL" smtClean="0"/>
              <a:t>8-10-2018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F5067-F268-4352-8AEA-450D1120F0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8371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57DA-5B9F-4957-AD15-9024F53259FB}" type="datetimeFigureOut">
              <a:rPr lang="nl-NL" smtClean="0"/>
              <a:t>8-10-2018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F5067-F268-4352-8AEA-450D1120F0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06524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57DA-5B9F-4957-AD15-9024F53259FB}" type="datetimeFigureOut">
              <a:rPr lang="nl-NL" smtClean="0"/>
              <a:t>8-10-2018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F5067-F268-4352-8AEA-450D1120F0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9300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57DA-5B9F-4957-AD15-9024F53259FB}" type="datetimeFigureOut">
              <a:rPr lang="nl-NL" smtClean="0"/>
              <a:t>8-10-2018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F5067-F268-4352-8AEA-450D1120F0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0474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57DA-5B9F-4957-AD15-9024F53259FB}" type="datetimeFigureOut">
              <a:rPr lang="nl-NL" smtClean="0"/>
              <a:t>8-10-2018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F5067-F268-4352-8AEA-450D1120F0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48547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57DA-5B9F-4957-AD15-9024F53259FB}" type="datetimeFigureOut">
              <a:rPr lang="nl-NL" smtClean="0"/>
              <a:t>8-10-2018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F5067-F268-4352-8AEA-450D1120F0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9744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57DA-5B9F-4957-AD15-9024F53259FB}" type="datetimeFigureOut">
              <a:rPr lang="nl-NL" smtClean="0"/>
              <a:t>8-10-2018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F5067-F268-4352-8AEA-450D1120F0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70831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57DA-5B9F-4957-AD15-9024F53259FB}" type="datetimeFigureOut">
              <a:rPr lang="nl-NL" smtClean="0"/>
              <a:t>8-10-2018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F5067-F268-4352-8AEA-450D1120F0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6760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57DA-5B9F-4957-AD15-9024F53259FB}" type="datetimeFigureOut">
              <a:rPr lang="nl-NL" smtClean="0"/>
              <a:t>8-10-2018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F5067-F268-4352-8AEA-450D1120F0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1890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57DA-5B9F-4957-AD15-9024F53259FB}" type="datetimeFigureOut">
              <a:rPr lang="nl-NL" smtClean="0"/>
              <a:t>8-10-2018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F5067-F268-4352-8AEA-450D1120F0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58241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857DA-5B9F-4957-AD15-9024F53259FB}" type="datetimeFigureOut">
              <a:rPr lang="nl-NL" smtClean="0"/>
              <a:t>8-10-2018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CF5067-F268-4352-8AEA-450D1120F0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2481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Verfrommeld 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50747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9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Lukt het om alle kreukels er uit te wrijven?</a:t>
            </a:r>
          </a:p>
        </p:txBody>
      </p:sp>
    </p:spTree>
    <p:extLst>
      <p:ext uri="{BB962C8B-B14F-4D97-AF65-F5344CB8AC3E}">
        <p14:creationId xmlns:p14="http://schemas.microsoft.com/office/powerpoint/2010/main" val="8692807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10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Nee? 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Deze prop staat symbool voor een pestslachtoffer. De kreukels zullen blijven. Je kunt sorry zeggen maar het kind wordt nooit meer zoals hiervoor. De littekens zullen nooit meer helemaal weggaan…</a:t>
            </a:r>
          </a:p>
        </p:txBody>
      </p:sp>
    </p:spTree>
    <p:extLst>
      <p:ext uri="{BB962C8B-B14F-4D97-AF65-F5344CB8AC3E}">
        <p14:creationId xmlns:p14="http://schemas.microsoft.com/office/powerpoint/2010/main" val="1311113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1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Neem een blad papier van de stapel.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28913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1000"/>
            <a:lum/>
          </a:blip>
          <a:srcRect/>
          <a:stretch>
            <a:fillRect t="-69000" b="-6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2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Verfrommel het papier, tot een mooie prop…</a:t>
            </a:r>
          </a:p>
        </p:txBody>
      </p:sp>
    </p:spTree>
    <p:extLst>
      <p:ext uri="{BB962C8B-B14F-4D97-AF65-F5344CB8AC3E}">
        <p14:creationId xmlns:p14="http://schemas.microsoft.com/office/powerpoint/2010/main" val="1257699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0000"/>
            <a:lum/>
          </a:blip>
          <a:srcRect/>
          <a:stretch>
            <a:fillRect t="-69000" b="-6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3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Stamp er op met beide voeten…</a:t>
            </a:r>
          </a:p>
        </p:txBody>
      </p:sp>
    </p:spTree>
    <p:extLst>
      <p:ext uri="{BB962C8B-B14F-4D97-AF65-F5344CB8AC3E}">
        <p14:creationId xmlns:p14="http://schemas.microsoft.com/office/powerpoint/2010/main" val="1302220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9000"/>
            <a:lum/>
          </a:blip>
          <a:srcRect/>
          <a:stretch>
            <a:fillRect t="-69000" b="-6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4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Ga er op zitten..</a:t>
            </a:r>
          </a:p>
        </p:txBody>
      </p:sp>
    </p:spTree>
    <p:extLst>
      <p:ext uri="{BB962C8B-B14F-4D97-AF65-F5344CB8AC3E}">
        <p14:creationId xmlns:p14="http://schemas.microsoft.com/office/powerpoint/2010/main" val="3382876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5000"/>
            <a:lum/>
          </a:blip>
          <a:srcRect/>
          <a:stretch>
            <a:fillRect t="-69000" b="-6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5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Maak de prop zo klein mogelijk door hard te knijpen…</a:t>
            </a:r>
          </a:p>
        </p:txBody>
      </p:sp>
    </p:spTree>
    <p:extLst>
      <p:ext uri="{BB962C8B-B14F-4D97-AF65-F5344CB8AC3E}">
        <p14:creationId xmlns:p14="http://schemas.microsoft.com/office/powerpoint/2010/main" val="1070871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6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Vouw het papier weer open..</a:t>
            </a:r>
          </a:p>
        </p:txBody>
      </p:sp>
    </p:spTree>
    <p:extLst>
      <p:ext uri="{BB962C8B-B14F-4D97-AF65-F5344CB8AC3E}">
        <p14:creationId xmlns:p14="http://schemas.microsoft.com/office/powerpoint/2010/main" val="11224289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7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Strijk het zo glad mogelijk…</a:t>
            </a:r>
          </a:p>
        </p:txBody>
      </p:sp>
    </p:spTree>
    <p:extLst>
      <p:ext uri="{BB962C8B-B14F-4D97-AF65-F5344CB8AC3E}">
        <p14:creationId xmlns:p14="http://schemas.microsoft.com/office/powerpoint/2010/main" val="38289738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8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Blijf proberen om je blad weer zo glad mogelijk te maken…</a:t>
            </a:r>
          </a:p>
        </p:txBody>
      </p:sp>
    </p:spTree>
    <p:extLst>
      <p:ext uri="{BB962C8B-B14F-4D97-AF65-F5344CB8AC3E}">
        <p14:creationId xmlns:p14="http://schemas.microsoft.com/office/powerpoint/2010/main" val="195382762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10540</TotalTime>
  <Words>121</Words>
  <Application>Microsoft Office PowerPoint</Application>
  <PresentationFormat>Breedbeeld</PresentationFormat>
  <Paragraphs>23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Kantoorthema</vt:lpstr>
      <vt:lpstr>Verfrommeld </vt:lpstr>
      <vt:lpstr>1</vt:lpstr>
      <vt:lpstr>2</vt:lpstr>
      <vt:lpstr>3</vt:lpstr>
      <vt:lpstr>4</vt:lpstr>
      <vt:lpstr>5</vt:lpstr>
      <vt:lpstr>6</vt:lpstr>
      <vt:lpstr>7</vt:lpstr>
      <vt:lpstr>8</vt:lpstr>
      <vt:lpstr>9</vt:lpstr>
      <vt:lpstr>10</vt:lpstr>
    </vt:vector>
  </TitlesOfParts>
  <Company>Scholengemeenschap Were Di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Verfrommeld</dc:title>
  <dc:creator>Martine van Winkel</dc:creator>
  <cp:lastModifiedBy>Martine van Winkel</cp:lastModifiedBy>
  <cp:revision>7</cp:revision>
  <cp:lastPrinted>2017-03-12T16:00:25Z</cp:lastPrinted>
  <dcterms:created xsi:type="dcterms:W3CDTF">2017-03-12T15:59:24Z</dcterms:created>
  <dcterms:modified xsi:type="dcterms:W3CDTF">2018-10-08T12:19:33Z</dcterms:modified>
</cp:coreProperties>
</file>