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3"/>
  </p:sldMasterIdLst>
  <p:notesMasterIdLst>
    <p:notesMasterId r:id="rId15"/>
  </p:notesMasterIdLst>
  <p:handoutMasterIdLst>
    <p:handoutMasterId r:id="rId16"/>
  </p:handoutMasterIdLst>
  <p:sldIdLst>
    <p:sldId id="293" r:id="rId4"/>
    <p:sldId id="297" r:id="rId5"/>
    <p:sldId id="282" r:id="rId6"/>
    <p:sldId id="291" r:id="rId7"/>
    <p:sldId id="299" r:id="rId8"/>
    <p:sldId id="281" r:id="rId9"/>
    <p:sldId id="283" r:id="rId10"/>
    <p:sldId id="300" r:id="rId11"/>
    <p:sldId id="301" r:id="rId12"/>
    <p:sldId id="298" r:id="rId13"/>
    <p:sldId id="285" r:id="rId14"/>
  </p:sldIdLst>
  <p:sldSz cx="12192000" cy="6858000"/>
  <p:notesSz cx="6858000" cy="9144000"/>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EE267D-C91F-492D-8847-2C87F130672C}" v="3" dt="2019-03-02T09:03:12.666"/>
  </p1510:revLst>
</p1510:revInfo>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31" autoAdjust="0"/>
  </p:normalViewPr>
  <p:slideViewPr>
    <p:cSldViewPr snapToGrid="0">
      <p:cViewPr varScale="1">
        <p:scale>
          <a:sx n="72" d="100"/>
          <a:sy n="72" d="100"/>
        </p:scale>
        <p:origin x="660" y="6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9" d="100"/>
          <a:sy n="89" d="100"/>
        </p:scale>
        <p:origin x="375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1.xml"/><Relationship Id="rId21"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5B3BB9-B0B0-4D70-A1D9-DEC955F4E2EB}" type="doc">
      <dgm:prSet loTypeId="urn:microsoft.com/office/officeart/2005/8/layout/cycle8" loCatId="cycle" qsTypeId="urn:microsoft.com/office/officeart/2005/8/quickstyle/simple1" qsCatId="simple" csTypeId="urn:microsoft.com/office/officeart/2005/8/colors/colorful4" csCatId="colorful" phldr="1"/>
      <dgm:spPr/>
    </dgm:pt>
    <dgm:pt modelId="{736B3547-4F3B-4A50-B456-16E36BB69650}">
      <dgm:prSet phldrT="[Tekst]"/>
      <dgm:spPr/>
      <dgm:t>
        <a:bodyPr/>
        <a:lstStyle/>
        <a:p>
          <a:r>
            <a:rPr lang="nl-NL" dirty="0"/>
            <a:t>verantwoordelijk-</a:t>
          </a:r>
        </a:p>
        <a:p>
          <a:r>
            <a:rPr lang="nl-NL" dirty="0" err="1"/>
            <a:t>heid</a:t>
          </a:r>
          <a:endParaRPr lang="nl-NL" dirty="0"/>
        </a:p>
      </dgm:t>
    </dgm:pt>
    <dgm:pt modelId="{6A449B75-9094-4BBA-9CC6-60418EC4B400}" type="parTrans" cxnId="{E8C6899D-27E2-4871-B37A-73F60E87AF9C}">
      <dgm:prSet/>
      <dgm:spPr/>
      <dgm:t>
        <a:bodyPr/>
        <a:lstStyle/>
        <a:p>
          <a:endParaRPr lang="nl-NL"/>
        </a:p>
      </dgm:t>
    </dgm:pt>
    <dgm:pt modelId="{448BFBEA-5407-4635-90DA-67FE261DBFFB}" type="sibTrans" cxnId="{E8C6899D-27E2-4871-B37A-73F60E87AF9C}">
      <dgm:prSet/>
      <dgm:spPr/>
      <dgm:t>
        <a:bodyPr/>
        <a:lstStyle/>
        <a:p>
          <a:endParaRPr lang="nl-NL"/>
        </a:p>
      </dgm:t>
    </dgm:pt>
    <dgm:pt modelId="{0F28D4B3-9F9B-4934-9612-DDFFFA302E4A}">
      <dgm:prSet phldrT="[Tekst]"/>
      <dgm:spPr/>
      <dgm:t>
        <a:bodyPr/>
        <a:lstStyle/>
        <a:p>
          <a:r>
            <a:rPr lang="nl-NL" dirty="0"/>
            <a:t>vertrouwen</a:t>
          </a:r>
        </a:p>
      </dgm:t>
    </dgm:pt>
    <dgm:pt modelId="{ACF896C6-2057-4F0D-B666-0FCAC2199B00}" type="parTrans" cxnId="{31BDF9FE-6FE8-4501-82F1-EC30251A004B}">
      <dgm:prSet/>
      <dgm:spPr/>
      <dgm:t>
        <a:bodyPr/>
        <a:lstStyle/>
        <a:p>
          <a:endParaRPr lang="nl-NL"/>
        </a:p>
      </dgm:t>
    </dgm:pt>
    <dgm:pt modelId="{BEA8843B-3FF7-4FF4-AA58-F9309A8AAB63}" type="sibTrans" cxnId="{31BDF9FE-6FE8-4501-82F1-EC30251A004B}">
      <dgm:prSet/>
      <dgm:spPr/>
      <dgm:t>
        <a:bodyPr/>
        <a:lstStyle/>
        <a:p>
          <a:endParaRPr lang="nl-NL"/>
        </a:p>
      </dgm:t>
    </dgm:pt>
    <dgm:pt modelId="{FD1E048E-B820-4488-960B-1368FD44C546}">
      <dgm:prSet phldrT="[Tekst]"/>
      <dgm:spPr/>
      <dgm:t>
        <a:bodyPr/>
        <a:lstStyle/>
        <a:p>
          <a:r>
            <a:rPr lang="nl-NL" dirty="0"/>
            <a:t>vrijheid</a:t>
          </a:r>
        </a:p>
      </dgm:t>
    </dgm:pt>
    <dgm:pt modelId="{5335EBFE-6D1E-46EE-BF1C-FE130A7EF5E4}" type="parTrans" cxnId="{A9E3D9FD-BFEF-4E44-9790-00479445F540}">
      <dgm:prSet/>
      <dgm:spPr/>
      <dgm:t>
        <a:bodyPr/>
        <a:lstStyle/>
        <a:p>
          <a:endParaRPr lang="nl-NL"/>
        </a:p>
      </dgm:t>
    </dgm:pt>
    <dgm:pt modelId="{7EC86812-43EF-44DD-9555-9CE6E3413B50}" type="sibTrans" cxnId="{A9E3D9FD-BFEF-4E44-9790-00479445F540}">
      <dgm:prSet/>
      <dgm:spPr/>
      <dgm:t>
        <a:bodyPr/>
        <a:lstStyle/>
        <a:p>
          <a:endParaRPr lang="nl-NL"/>
        </a:p>
      </dgm:t>
    </dgm:pt>
    <dgm:pt modelId="{F30B9C46-2A7A-4BB6-8A19-D6A08158235A}" type="pres">
      <dgm:prSet presAssocID="{725B3BB9-B0B0-4D70-A1D9-DEC955F4E2EB}" presName="compositeShape" presStyleCnt="0">
        <dgm:presLayoutVars>
          <dgm:chMax val="7"/>
          <dgm:dir/>
          <dgm:resizeHandles val="exact"/>
        </dgm:presLayoutVars>
      </dgm:prSet>
      <dgm:spPr/>
    </dgm:pt>
    <dgm:pt modelId="{4183D6B6-3510-4C4D-B597-542DDF42AE2D}" type="pres">
      <dgm:prSet presAssocID="{725B3BB9-B0B0-4D70-A1D9-DEC955F4E2EB}" presName="wedge1" presStyleLbl="node1" presStyleIdx="0" presStyleCnt="3"/>
      <dgm:spPr/>
    </dgm:pt>
    <dgm:pt modelId="{24B8000E-4211-451A-A610-F44602724E6D}" type="pres">
      <dgm:prSet presAssocID="{725B3BB9-B0B0-4D70-A1D9-DEC955F4E2EB}" presName="dummy1a" presStyleCnt="0"/>
      <dgm:spPr/>
    </dgm:pt>
    <dgm:pt modelId="{C8F96838-96B4-4593-8112-036285903C39}" type="pres">
      <dgm:prSet presAssocID="{725B3BB9-B0B0-4D70-A1D9-DEC955F4E2EB}" presName="dummy1b" presStyleCnt="0"/>
      <dgm:spPr/>
    </dgm:pt>
    <dgm:pt modelId="{4382263E-FBA1-4920-A3E4-909243E7447F}" type="pres">
      <dgm:prSet presAssocID="{725B3BB9-B0B0-4D70-A1D9-DEC955F4E2EB}" presName="wedge1Tx" presStyleLbl="node1" presStyleIdx="0" presStyleCnt="3">
        <dgm:presLayoutVars>
          <dgm:chMax val="0"/>
          <dgm:chPref val="0"/>
          <dgm:bulletEnabled val="1"/>
        </dgm:presLayoutVars>
      </dgm:prSet>
      <dgm:spPr/>
    </dgm:pt>
    <dgm:pt modelId="{371D72AD-0373-47A0-B136-181C636092A4}" type="pres">
      <dgm:prSet presAssocID="{725B3BB9-B0B0-4D70-A1D9-DEC955F4E2EB}" presName="wedge2" presStyleLbl="node1" presStyleIdx="1" presStyleCnt="3"/>
      <dgm:spPr/>
    </dgm:pt>
    <dgm:pt modelId="{DDDE2785-6000-4E9E-BC15-78755B54E524}" type="pres">
      <dgm:prSet presAssocID="{725B3BB9-B0B0-4D70-A1D9-DEC955F4E2EB}" presName="dummy2a" presStyleCnt="0"/>
      <dgm:spPr/>
    </dgm:pt>
    <dgm:pt modelId="{206E5DED-E74D-47D0-B32A-472F23F32116}" type="pres">
      <dgm:prSet presAssocID="{725B3BB9-B0B0-4D70-A1D9-DEC955F4E2EB}" presName="dummy2b" presStyleCnt="0"/>
      <dgm:spPr/>
    </dgm:pt>
    <dgm:pt modelId="{522A9996-2935-4C4F-B278-17E80A202BFC}" type="pres">
      <dgm:prSet presAssocID="{725B3BB9-B0B0-4D70-A1D9-DEC955F4E2EB}" presName="wedge2Tx" presStyleLbl="node1" presStyleIdx="1" presStyleCnt="3">
        <dgm:presLayoutVars>
          <dgm:chMax val="0"/>
          <dgm:chPref val="0"/>
          <dgm:bulletEnabled val="1"/>
        </dgm:presLayoutVars>
      </dgm:prSet>
      <dgm:spPr/>
    </dgm:pt>
    <dgm:pt modelId="{73B1B4EB-592A-452D-8C91-68717920AD87}" type="pres">
      <dgm:prSet presAssocID="{725B3BB9-B0B0-4D70-A1D9-DEC955F4E2EB}" presName="wedge3" presStyleLbl="node1" presStyleIdx="2" presStyleCnt="3"/>
      <dgm:spPr/>
    </dgm:pt>
    <dgm:pt modelId="{AB34D536-FD1A-4482-B888-E8FEF16913A1}" type="pres">
      <dgm:prSet presAssocID="{725B3BB9-B0B0-4D70-A1D9-DEC955F4E2EB}" presName="dummy3a" presStyleCnt="0"/>
      <dgm:spPr/>
    </dgm:pt>
    <dgm:pt modelId="{97FDFF50-867E-486B-A6E8-EDBE7729CCCE}" type="pres">
      <dgm:prSet presAssocID="{725B3BB9-B0B0-4D70-A1D9-DEC955F4E2EB}" presName="dummy3b" presStyleCnt="0"/>
      <dgm:spPr/>
    </dgm:pt>
    <dgm:pt modelId="{87FE57EA-50D4-46A5-9617-E8582EFC314C}" type="pres">
      <dgm:prSet presAssocID="{725B3BB9-B0B0-4D70-A1D9-DEC955F4E2EB}" presName="wedge3Tx" presStyleLbl="node1" presStyleIdx="2" presStyleCnt="3">
        <dgm:presLayoutVars>
          <dgm:chMax val="0"/>
          <dgm:chPref val="0"/>
          <dgm:bulletEnabled val="1"/>
        </dgm:presLayoutVars>
      </dgm:prSet>
      <dgm:spPr/>
    </dgm:pt>
    <dgm:pt modelId="{4A7D37FB-FAE7-4F6D-8643-D5ED399BAEDA}" type="pres">
      <dgm:prSet presAssocID="{448BFBEA-5407-4635-90DA-67FE261DBFFB}" presName="arrowWedge1" presStyleLbl="fgSibTrans2D1" presStyleIdx="0" presStyleCnt="3"/>
      <dgm:spPr/>
    </dgm:pt>
    <dgm:pt modelId="{4FDC6984-9BFC-4490-97F9-94B2817C8290}" type="pres">
      <dgm:prSet presAssocID="{BEA8843B-3FF7-4FF4-AA58-F9309A8AAB63}" presName="arrowWedge2" presStyleLbl="fgSibTrans2D1" presStyleIdx="1" presStyleCnt="3"/>
      <dgm:spPr/>
    </dgm:pt>
    <dgm:pt modelId="{766B2965-1BBC-4D94-9D36-B4487BD740C2}" type="pres">
      <dgm:prSet presAssocID="{7EC86812-43EF-44DD-9555-9CE6E3413B50}" presName="arrowWedge3" presStyleLbl="fgSibTrans2D1" presStyleIdx="2" presStyleCnt="3"/>
      <dgm:spPr/>
    </dgm:pt>
  </dgm:ptLst>
  <dgm:cxnLst>
    <dgm:cxn modelId="{290AB325-954F-4859-AD7A-D6BFCCB965CD}" type="presOf" srcId="{FD1E048E-B820-4488-960B-1368FD44C546}" destId="{73B1B4EB-592A-452D-8C91-68717920AD87}" srcOrd="0" destOrd="0" presId="urn:microsoft.com/office/officeart/2005/8/layout/cycle8"/>
    <dgm:cxn modelId="{7F4DDA93-60B1-4DEB-A874-DF11979C10C8}" type="presOf" srcId="{0F28D4B3-9F9B-4934-9612-DDFFFA302E4A}" destId="{522A9996-2935-4C4F-B278-17E80A202BFC}" srcOrd="1" destOrd="0" presId="urn:microsoft.com/office/officeart/2005/8/layout/cycle8"/>
    <dgm:cxn modelId="{71DB7B98-DA8E-4004-9ACD-73C954A0AABA}" type="presOf" srcId="{736B3547-4F3B-4A50-B456-16E36BB69650}" destId="{4183D6B6-3510-4C4D-B597-542DDF42AE2D}" srcOrd="0" destOrd="0" presId="urn:microsoft.com/office/officeart/2005/8/layout/cycle8"/>
    <dgm:cxn modelId="{E8C6899D-27E2-4871-B37A-73F60E87AF9C}" srcId="{725B3BB9-B0B0-4D70-A1D9-DEC955F4E2EB}" destId="{736B3547-4F3B-4A50-B456-16E36BB69650}" srcOrd="0" destOrd="0" parTransId="{6A449B75-9094-4BBA-9CC6-60418EC4B400}" sibTransId="{448BFBEA-5407-4635-90DA-67FE261DBFFB}"/>
    <dgm:cxn modelId="{33606AAC-3255-4C93-84A4-53D70202C337}" type="presOf" srcId="{FD1E048E-B820-4488-960B-1368FD44C546}" destId="{87FE57EA-50D4-46A5-9617-E8582EFC314C}" srcOrd="1" destOrd="0" presId="urn:microsoft.com/office/officeart/2005/8/layout/cycle8"/>
    <dgm:cxn modelId="{9704B2C3-8054-49FC-A928-08C13F806BAC}" type="presOf" srcId="{736B3547-4F3B-4A50-B456-16E36BB69650}" destId="{4382263E-FBA1-4920-A3E4-909243E7447F}" srcOrd="1" destOrd="0" presId="urn:microsoft.com/office/officeart/2005/8/layout/cycle8"/>
    <dgm:cxn modelId="{30A765F2-011C-4D1E-919F-7155B19DD9B9}" type="presOf" srcId="{725B3BB9-B0B0-4D70-A1D9-DEC955F4E2EB}" destId="{F30B9C46-2A7A-4BB6-8A19-D6A08158235A}" srcOrd="0" destOrd="0" presId="urn:microsoft.com/office/officeart/2005/8/layout/cycle8"/>
    <dgm:cxn modelId="{549E67FC-7F23-40F4-A3DF-26C32A7C7B88}" type="presOf" srcId="{0F28D4B3-9F9B-4934-9612-DDFFFA302E4A}" destId="{371D72AD-0373-47A0-B136-181C636092A4}" srcOrd="0" destOrd="0" presId="urn:microsoft.com/office/officeart/2005/8/layout/cycle8"/>
    <dgm:cxn modelId="{A9E3D9FD-BFEF-4E44-9790-00479445F540}" srcId="{725B3BB9-B0B0-4D70-A1D9-DEC955F4E2EB}" destId="{FD1E048E-B820-4488-960B-1368FD44C546}" srcOrd="2" destOrd="0" parTransId="{5335EBFE-6D1E-46EE-BF1C-FE130A7EF5E4}" sibTransId="{7EC86812-43EF-44DD-9555-9CE6E3413B50}"/>
    <dgm:cxn modelId="{31BDF9FE-6FE8-4501-82F1-EC30251A004B}" srcId="{725B3BB9-B0B0-4D70-A1D9-DEC955F4E2EB}" destId="{0F28D4B3-9F9B-4934-9612-DDFFFA302E4A}" srcOrd="1" destOrd="0" parTransId="{ACF896C6-2057-4F0D-B666-0FCAC2199B00}" sibTransId="{BEA8843B-3FF7-4FF4-AA58-F9309A8AAB63}"/>
    <dgm:cxn modelId="{AE87D0B6-6FEA-484E-8B5C-9BAB185FE5F1}" type="presParOf" srcId="{F30B9C46-2A7A-4BB6-8A19-D6A08158235A}" destId="{4183D6B6-3510-4C4D-B597-542DDF42AE2D}" srcOrd="0" destOrd="0" presId="urn:microsoft.com/office/officeart/2005/8/layout/cycle8"/>
    <dgm:cxn modelId="{608B8E8C-2818-4A30-ACF1-1620F756CF05}" type="presParOf" srcId="{F30B9C46-2A7A-4BB6-8A19-D6A08158235A}" destId="{24B8000E-4211-451A-A610-F44602724E6D}" srcOrd="1" destOrd="0" presId="urn:microsoft.com/office/officeart/2005/8/layout/cycle8"/>
    <dgm:cxn modelId="{29924211-B516-42CE-81B8-47FB5AC5AF12}" type="presParOf" srcId="{F30B9C46-2A7A-4BB6-8A19-D6A08158235A}" destId="{C8F96838-96B4-4593-8112-036285903C39}" srcOrd="2" destOrd="0" presId="urn:microsoft.com/office/officeart/2005/8/layout/cycle8"/>
    <dgm:cxn modelId="{06869EF2-C640-4D15-B3B0-A7EBFC0E1622}" type="presParOf" srcId="{F30B9C46-2A7A-4BB6-8A19-D6A08158235A}" destId="{4382263E-FBA1-4920-A3E4-909243E7447F}" srcOrd="3" destOrd="0" presId="urn:microsoft.com/office/officeart/2005/8/layout/cycle8"/>
    <dgm:cxn modelId="{E4A94B4E-EA50-459A-9336-2DFDC3318CA0}" type="presParOf" srcId="{F30B9C46-2A7A-4BB6-8A19-D6A08158235A}" destId="{371D72AD-0373-47A0-B136-181C636092A4}" srcOrd="4" destOrd="0" presId="urn:microsoft.com/office/officeart/2005/8/layout/cycle8"/>
    <dgm:cxn modelId="{6ACE7C79-2257-4EF0-A784-9C544742875C}" type="presParOf" srcId="{F30B9C46-2A7A-4BB6-8A19-D6A08158235A}" destId="{DDDE2785-6000-4E9E-BC15-78755B54E524}" srcOrd="5" destOrd="0" presId="urn:microsoft.com/office/officeart/2005/8/layout/cycle8"/>
    <dgm:cxn modelId="{D7402F2B-0569-411F-9F0E-6EDB178B0AB8}" type="presParOf" srcId="{F30B9C46-2A7A-4BB6-8A19-D6A08158235A}" destId="{206E5DED-E74D-47D0-B32A-472F23F32116}" srcOrd="6" destOrd="0" presId="urn:microsoft.com/office/officeart/2005/8/layout/cycle8"/>
    <dgm:cxn modelId="{7BB2D1E6-F68D-4A54-B662-ED8392C2E435}" type="presParOf" srcId="{F30B9C46-2A7A-4BB6-8A19-D6A08158235A}" destId="{522A9996-2935-4C4F-B278-17E80A202BFC}" srcOrd="7" destOrd="0" presId="urn:microsoft.com/office/officeart/2005/8/layout/cycle8"/>
    <dgm:cxn modelId="{701140F5-0040-4027-84B1-41C05BCB7F7E}" type="presParOf" srcId="{F30B9C46-2A7A-4BB6-8A19-D6A08158235A}" destId="{73B1B4EB-592A-452D-8C91-68717920AD87}" srcOrd="8" destOrd="0" presId="urn:microsoft.com/office/officeart/2005/8/layout/cycle8"/>
    <dgm:cxn modelId="{A6400545-DAD5-4F74-B09D-8FFA9147D026}" type="presParOf" srcId="{F30B9C46-2A7A-4BB6-8A19-D6A08158235A}" destId="{AB34D536-FD1A-4482-B888-E8FEF16913A1}" srcOrd="9" destOrd="0" presId="urn:microsoft.com/office/officeart/2005/8/layout/cycle8"/>
    <dgm:cxn modelId="{4055B624-C688-494A-ADA8-A68CDDCDE039}" type="presParOf" srcId="{F30B9C46-2A7A-4BB6-8A19-D6A08158235A}" destId="{97FDFF50-867E-486B-A6E8-EDBE7729CCCE}" srcOrd="10" destOrd="0" presId="urn:microsoft.com/office/officeart/2005/8/layout/cycle8"/>
    <dgm:cxn modelId="{2A3C3B63-B9AC-4C81-951E-4F28EE660CA4}" type="presParOf" srcId="{F30B9C46-2A7A-4BB6-8A19-D6A08158235A}" destId="{87FE57EA-50D4-46A5-9617-E8582EFC314C}" srcOrd="11" destOrd="0" presId="urn:microsoft.com/office/officeart/2005/8/layout/cycle8"/>
    <dgm:cxn modelId="{DF384D2A-8E8F-4892-AEA2-CEE1170FB6B4}" type="presParOf" srcId="{F30B9C46-2A7A-4BB6-8A19-D6A08158235A}" destId="{4A7D37FB-FAE7-4F6D-8643-D5ED399BAEDA}" srcOrd="12" destOrd="0" presId="urn:microsoft.com/office/officeart/2005/8/layout/cycle8"/>
    <dgm:cxn modelId="{AC21422F-19BE-4BFA-B896-89749D0111C9}" type="presParOf" srcId="{F30B9C46-2A7A-4BB6-8A19-D6A08158235A}" destId="{4FDC6984-9BFC-4490-97F9-94B2817C8290}" srcOrd="13" destOrd="0" presId="urn:microsoft.com/office/officeart/2005/8/layout/cycle8"/>
    <dgm:cxn modelId="{3B829A3B-6BAA-473E-BB32-40969033D58E}" type="presParOf" srcId="{F30B9C46-2A7A-4BB6-8A19-D6A08158235A}" destId="{766B2965-1BBC-4D94-9D36-B4487BD740C2}"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3D6B6-3510-4C4D-B597-542DDF42AE2D}">
      <dsp:nvSpPr>
        <dsp:cNvPr id="0" name=""/>
        <dsp:cNvSpPr/>
      </dsp:nvSpPr>
      <dsp:spPr>
        <a:xfrm>
          <a:off x="1333885" y="359953"/>
          <a:ext cx="4651709" cy="4651709"/>
        </a:xfrm>
        <a:prstGeom prst="pie">
          <a:avLst>
            <a:gd name="adj1" fmla="val 16200000"/>
            <a:gd name="adj2" fmla="val 18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l-NL" sz="1700" kern="1200" dirty="0"/>
            <a:t>verantwoordelijk-</a:t>
          </a:r>
        </a:p>
        <a:p>
          <a:pPr marL="0" lvl="0" indent="0" algn="ctr" defTabSz="755650">
            <a:lnSpc>
              <a:spcPct val="90000"/>
            </a:lnSpc>
            <a:spcBef>
              <a:spcPct val="0"/>
            </a:spcBef>
            <a:spcAft>
              <a:spcPct val="35000"/>
            </a:spcAft>
            <a:buNone/>
          </a:pPr>
          <a:r>
            <a:rPr lang="nl-NL" sz="1700" kern="1200" dirty="0" err="1"/>
            <a:t>heid</a:t>
          </a:r>
          <a:endParaRPr lang="nl-NL" sz="1700" kern="1200" dirty="0"/>
        </a:p>
      </dsp:txBody>
      <dsp:txXfrm>
        <a:off x="3785447" y="1345673"/>
        <a:ext cx="1661324" cy="1384437"/>
      </dsp:txXfrm>
    </dsp:sp>
    <dsp:sp modelId="{371D72AD-0373-47A0-B136-181C636092A4}">
      <dsp:nvSpPr>
        <dsp:cNvPr id="0" name=""/>
        <dsp:cNvSpPr/>
      </dsp:nvSpPr>
      <dsp:spPr>
        <a:xfrm>
          <a:off x="1238082" y="526086"/>
          <a:ext cx="4651709" cy="4651709"/>
        </a:xfrm>
        <a:prstGeom prst="pie">
          <a:avLst>
            <a:gd name="adj1" fmla="val 1800000"/>
            <a:gd name="adj2" fmla="val 9000000"/>
          </a:avLst>
        </a:prstGeom>
        <a:solidFill>
          <a:schemeClr val="accent4">
            <a:hueOff val="-2078558"/>
            <a:satOff val="23078"/>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l-NL" sz="1700" kern="1200" dirty="0"/>
            <a:t>vertrouwen</a:t>
          </a:r>
        </a:p>
      </dsp:txBody>
      <dsp:txXfrm>
        <a:off x="2345632" y="3544159"/>
        <a:ext cx="2491987" cy="1218304"/>
      </dsp:txXfrm>
    </dsp:sp>
    <dsp:sp modelId="{73B1B4EB-592A-452D-8C91-68717920AD87}">
      <dsp:nvSpPr>
        <dsp:cNvPr id="0" name=""/>
        <dsp:cNvSpPr/>
      </dsp:nvSpPr>
      <dsp:spPr>
        <a:xfrm>
          <a:off x="1142279" y="359953"/>
          <a:ext cx="4651709" cy="4651709"/>
        </a:xfrm>
        <a:prstGeom prst="pie">
          <a:avLst>
            <a:gd name="adj1" fmla="val 9000000"/>
            <a:gd name="adj2" fmla="val 16200000"/>
          </a:avLst>
        </a:prstGeom>
        <a:solidFill>
          <a:schemeClr val="accent4">
            <a:hueOff val="-4157116"/>
            <a:satOff val="46156"/>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l-NL" sz="1700" kern="1200" dirty="0"/>
            <a:t>vrijheid</a:t>
          </a:r>
        </a:p>
      </dsp:txBody>
      <dsp:txXfrm>
        <a:off x="1681102" y="1345673"/>
        <a:ext cx="1661324" cy="1384437"/>
      </dsp:txXfrm>
    </dsp:sp>
    <dsp:sp modelId="{4A7D37FB-FAE7-4F6D-8643-D5ED399BAEDA}">
      <dsp:nvSpPr>
        <dsp:cNvPr id="0" name=""/>
        <dsp:cNvSpPr/>
      </dsp:nvSpPr>
      <dsp:spPr>
        <a:xfrm>
          <a:off x="1046306" y="71990"/>
          <a:ext cx="5227635" cy="5227635"/>
        </a:xfrm>
        <a:prstGeom prst="circularArrow">
          <a:avLst>
            <a:gd name="adj1" fmla="val 5085"/>
            <a:gd name="adj2" fmla="val 327528"/>
            <a:gd name="adj3" fmla="val 1472472"/>
            <a:gd name="adj4" fmla="val 16199432"/>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DC6984-9BFC-4490-97F9-94B2817C8290}">
      <dsp:nvSpPr>
        <dsp:cNvPr id="0" name=""/>
        <dsp:cNvSpPr/>
      </dsp:nvSpPr>
      <dsp:spPr>
        <a:xfrm>
          <a:off x="950119" y="237829"/>
          <a:ext cx="5227635" cy="5227635"/>
        </a:xfrm>
        <a:prstGeom prst="circularArrow">
          <a:avLst>
            <a:gd name="adj1" fmla="val 5085"/>
            <a:gd name="adj2" fmla="val 327528"/>
            <a:gd name="adj3" fmla="val 8671970"/>
            <a:gd name="adj4" fmla="val 1800502"/>
            <a:gd name="adj5" fmla="val 5932"/>
          </a:avLst>
        </a:prstGeom>
        <a:solidFill>
          <a:schemeClr val="accent4">
            <a:hueOff val="-2078558"/>
            <a:satOff val="23078"/>
            <a:lumOff val="-156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6B2965-1BBC-4D94-9D36-B4487BD740C2}">
      <dsp:nvSpPr>
        <dsp:cNvPr id="0" name=""/>
        <dsp:cNvSpPr/>
      </dsp:nvSpPr>
      <dsp:spPr>
        <a:xfrm>
          <a:off x="853932" y="71990"/>
          <a:ext cx="5227635" cy="5227635"/>
        </a:xfrm>
        <a:prstGeom prst="circularArrow">
          <a:avLst>
            <a:gd name="adj1" fmla="val 5085"/>
            <a:gd name="adj2" fmla="val 327528"/>
            <a:gd name="adj3" fmla="val 15873039"/>
            <a:gd name="adj4" fmla="val 9000000"/>
            <a:gd name="adj5" fmla="val 5932"/>
          </a:avLst>
        </a:prstGeom>
        <a:solidFill>
          <a:schemeClr val="accent4">
            <a:hueOff val="-4157116"/>
            <a:satOff val="46156"/>
            <a:lumOff val="-3138"/>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dirty="0"/>
          </a:p>
        </p:txBody>
      </p:sp>
      <p:sp>
        <p:nvSpPr>
          <p:cNvPr id="3" name="Tijdelijke aanduiding voor datum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139AB5C-D302-44FB-AD7C-FFAEBCE2B36E}" type="datetime1">
              <a:rPr lang="nl-NL" smtClean="0"/>
              <a:t>2-3-2019</a:t>
            </a:fld>
            <a:endParaRPr lang="nl-NL" dirty="0"/>
          </a:p>
        </p:txBody>
      </p:sp>
      <p:sp>
        <p:nvSpPr>
          <p:cNvPr id="4" name="Tijdelijke aanduiding voor voettekst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dirty="0"/>
          </a:p>
        </p:txBody>
      </p:sp>
      <p:sp>
        <p:nvSpPr>
          <p:cNvPr id="5" name="Tijdelijke aanduiding voor dianumm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nl-NL" smtClean="0"/>
              <a:t>‹nr.›</a:t>
            </a:fld>
            <a:endParaRPr lang="nl-NL"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145D64-EF2A-41EB-A0B7-10BA5A80F8A8}" type="datetime1">
              <a:rPr lang="nl-NL" smtClean="0"/>
              <a:pPr/>
              <a:t>2-3-2019</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nl-NL" smtClean="0"/>
              <a:t>‹nr.›</a:t>
            </a:fld>
            <a:endParaRPr lang="nl-NL"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rtl="0"/>
            <a:fld id="{8530193B-564F-4854-8A52-728F3FB19C85}" type="slidenum">
              <a:rPr lang="nl-NL" smtClean="0"/>
              <a:t>1</a:t>
            </a:fld>
            <a:endParaRPr lang="nl-NL" dirty="0"/>
          </a:p>
        </p:txBody>
      </p:sp>
    </p:spTree>
    <p:extLst>
      <p:ext uri="{BB962C8B-B14F-4D97-AF65-F5344CB8AC3E}">
        <p14:creationId xmlns:p14="http://schemas.microsoft.com/office/powerpoint/2010/main" val="34554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rtl="0"/>
            <a:fld id="{8530193B-564F-4854-8A52-728F3FB19C85}" type="slidenum">
              <a:rPr lang="nl-NL" smtClean="0"/>
              <a:t>3</a:t>
            </a:fld>
            <a:endParaRPr lang="nl-NL" dirty="0"/>
          </a:p>
        </p:txBody>
      </p:sp>
    </p:spTree>
    <p:extLst>
      <p:ext uri="{BB962C8B-B14F-4D97-AF65-F5344CB8AC3E}">
        <p14:creationId xmlns:p14="http://schemas.microsoft.com/office/powerpoint/2010/main" val="1930562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rtl="0"/>
            <a:fld id="{8530193B-564F-4854-8A52-728F3FB19C85}" type="slidenum">
              <a:rPr lang="nl-NL" smtClean="0"/>
              <a:t>4</a:t>
            </a:fld>
            <a:endParaRPr lang="nl-NL" dirty="0"/>
          </a:p>
        </p:txBody>
      </p:sp>
    </p:spTree>
    <p:extLst>
      <p:ext uri="{BB962C8B-B14F-4D97-AF65-F5344CB8AC3E}">
        <p14:creationId xmlns:p14="http://schemas.microsoft.com/office/powerpoint/2010/main" val="3300794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rtl="0"/>
            <a:fld id="{8530193B-564F-4854-8A52-728F3FB19C85}" type="slidenum">
              <a:rPr lang="nl-NL" smtClean="0"/>
              <a:t>6</a:t>
            </a:fld>
            <a:endParaRPr lang="nl-NL" dirty="0"/>
          </a:p>
        </p:txBody>
      </p:sp>
    </p:spTree>
    <p:extLst>
      <p:ext uri="{BB962C8B-B14F-4D97-AF65-F5344CB8AC3E}">
        <p14:creationId xmlns:p14="http://schemas.microsoft.com/office/powerpoint/2010/main" val="2560487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rtl="0"/>
            <a:fld id="{8530193B-564F-4854-8A52-728F3FB19C85}" type="slidenum">
              <a:rPr lang="nl-NL" smtClean="0"/>
              <a:t>7</a:t>
            </a:fld>
            <a:endParaRPr lang="nl-NL" dirty="0"/>
          </a:p>
        </p:txBody>
      </p:sp>
    </p:spTree>
    <p:extLst>
      <p:ext uri="{BB962C8B-B14F-4D97-AF65-F5344CB8AC3E}">
        <p14:creationId xmlns:p14="http://schemas.microsoft.com/office/powerpoint/2010/main" val="1539653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rtl="0"/>
            <a:fld id="{8530193B-564F-4854-8A52-728F3FB19C85}" type="slidenum">
              <a:rPr lang="nl-NL" smtClean="0"/>
              <a:t>8</a:t>
            </a:fld>
            <a:endParaRPr lang="nl-NL" dirty="0"/>
          </a:p>
        </p:txBody>
      </p:sp>
    </p:spTree>
    <p:extLst>
      <p:ext uri="{BB962C8B-B14F-4D97-AF65-F5344CB8AC3E}">
        <p14:creationId xmlns:p14="http://schemas.microsoft.com/office/powerpoint/2010/main" val="1413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rtl="0"/>
            <a:fld id="{8530193B-564F-4854-8A52-728F3FB19C85}" type="slidenum">
              <a:rPr lang="nl-NL" smtClean="0"/>
              <a:t>9</a:t>
            </a:fld>
            <a:endParaRPr lang="nl-NL" dirty="0"/>
          </a:p>
        </p:txBody>
      </p:sp>
    </p:spTree>
    <p:extLst>
      <p:ext uri="{BB962C8B-B14F-4D97-AF65-F5344CB8AC3E}">
        <p14:creationId xmlns:p14="http://schemas.microsoft.com/office/powerpoint/2010/main" val="3761442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rtl="0"/>
            <a:fld id="{8530193B-564F-4854-8A52-728F3FB19C85}" type="slidenum">
              <a:rPr lang="nl-NL" smtClean="0"/>
              <a:t>11</a:t>
            </a:fld>
            <a:endParaRPr lang="nl-NL" dirty="0"/>
          </a:p>
        </p:txBody>
      </p:sp>
    </p:spTree>
    <p:extLst>
      <p:ext uri="{BB962C8B-B14F-4D97-AF65-F5344CB8AC3E}">
        <p14:creationId xmlns:p14="http://schemas.microsoft.com/office/powerpoint/2010/main" val="1167595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9" name="Tijdelijke aanduiding voor afbeelding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nl-NL" dirty="0"/>
              <a:t>Uw foto invoegen of slepen en neerzetten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rtlCol="0" anchor="b"/>
          <a:lstStyle>
            <a:lvl1pPr algn="r">
              <a:lnSpc>
                <a:spcPts val="5000"/>
              </a:lnSpc>
              <a:defRPr sz="6000" b="1" cap="all" spc="-300" baseline="0">
                <a:solidFill>
                  <a:schemeClr val="tx1"/>
                </a:solidFill>
                <a:latin typeface="+mj-lt"/>
              </a:defRPr>
            </a:lvl1pPr>
          </a:lstStyle>
          <a:p>
            <a:pPr rtl="0"/>
            <a:r>
              <a:rPr lang="nl-NL" dirty="0"/>
              <a:t>PRESENTATIETITEL</a:t>
            </a:r>
          </a:p>
        </p:txBody>
      </p:sp>
      <p:sp>
        <p:nvSpPr>
          <p:cNvPr id="3" name="Sub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11904" y="4650539"/>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dirty="0"/>
              <a:t>Klik om de subtitelstijl van het model te bewerken</a:t>
            </a:r>
          </a:p>
        </p:txBody>
      </p:sp>
      <p:sp>
        <p:nvSpPr>
          <p:cNvPr id="7" name="Rechthoe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8" name="Rechthoe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1" name="Rechthoe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nl-NL" dirty="0"/>
              <a:t>Klikken om paginatitel te bewerken</a:t>
            </a:r>
          </a:p>
        </p:txBody>
      </p:sp>
      <p:sp>
        <p:nvSpPr>
          <p:cNvPr id="7" name="Subtitel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Tijdelijke aanduiding voor inhoud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512000"/>
            <a:ext cx="4500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6" name="Tijdelijke aanduiding voor tekst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5129800" y="1511250"/>
            <a:ext cx="4500000" cy="4680000"/>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4" name="Tijdelijke aanduiding voor voettekst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nl-NL" dirty="0"/>
              <a:t>Een voettekst toevoegen</a:t>
            </a:r>
          </a:p>
        </p:txBody>
      </p:sp>
      <p:sp>
        <p:nvSpPr>
          <p:cNvPr id="5" name="Tijdelijke aanduiding voor dianummer 4">
            <a:extLst>
              <a:ext uri="{FF2B5EF4-FFF2-40B4-BE49-F238E27FC236}">
                <a16:creationId xmlns:a16="http://schemas.microsoft.com/office/drawing/2014/main" id="{CD4FE60C-ACE5-4516-8CB6-EEDD96DB7358}"/>
              </a:ext>
            </a:extLst>
          </p:cNvPr>
          <p:cNvSpPr>
            <a:spLocks noGrp="1"/>
          </p:cNvSpPr>
          <p:nvPr>
            <p:ph type="sldNum" sz="quarter" idx="33"/>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kol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nl-NL" dirty="0"/>
              <a:t>Klikken om paginatitel te bewerken</a:t>
            </a:r>
          </a:p>
        </p:txBody>
      </p:sp>
      <p:sp>
        <p:nvSpPr>
          <p:cNvPr id="9" name="Sub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5" name="Tijdelijke aanduiding voor tekst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1" name="Tijdelijke aanduiding voor tekst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4" name="Tijdelijke aanduiding voor voettekst 3">
            <a:extLst>
              <a:ext uri="{FF2B5EF4-FFF2-40B4-BE49-F238E27FC236}">
                <a16:creationId xmlns:a16="http://schemas.microsoft.com/office/drawing/2014/main" id="{6D4BCA97-F31B-451D-82F8-6E000DF2118A}"/>
              </a:ext>
            </a:extLst>
          </p:cNvPr>
          <p:cNvSpPr>
            <a:spLocks noGrp="1"/>
          </p:cNvSpPr>
          <p:nvPr>
            <p:ph type="ftr" sz="quarter" idx="14"/>
          </p:nvPr>
        </p:nvSpPr>
        <p:spPr/>
        <p:txBody>
          <a:bodyPr rtlCol="0"/>
          <a:lstStyle/>
          <a:p>
            <a:pPr rtl="0"/>
            <a:r>
              <a:rPr lang="nl-NL" dirty="0"/>
              <a:t>Een voettekst toevoegen</a:t>
            </a:r>
          </a:p>
        </p:txBody>
      </p:sp>
      <p:sp>
        <p:nvSpPr>
          <p:cNvPr id="6" name="Tijdelijke aanduiding voor dianumm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kol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nl-NL" dirty="0"/>
              <a:t>Klikken om paginatitel te bewerken</a:t>
            </a:r>
          </a:p>
        </p:txBody>
      </p:sp>
      <p:sp>
        <p:nvSpPr>
          <p:cNvPr id="10" name="Sub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5" name="Tijdelijke aanduiding voor tekst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lvl5pPr>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3" name="Tijdelijke aanduiding voor tekst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lvl5pPr>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5" name="Tijdelijke aanduiding voor tekst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lvl5pPr>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7" name="Tijdelijke aanduiding voor tekst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lvl5pPr>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4" name="Tijdelijke aanduiding voor voettekst 3">
            <a:extLst>
              <a:ext uri="{FF2B5EF4-FFF2-40B4-BE49-F238E27FC236}">
                <a16:creationId xmlns:a16="http://schemas.microsoft.com/office/drawing/2014/main" id="{2D09234E-176D-4BBF-9391-7B6F018C51AB}"/>
              </a:ext>
            </a:extLst>
          </p:cNvPr>
          <p:cNvSpPr>
            <a:spLocks noGrp="1"/>
          </p:cNvSpPr>
          <p:nvPr>
            <p:ph type="ftr" sz="quarter" idx="16"/>
          </p:nvPr>
        </p:nvSpPr>
        <p:spPr/>
        <p:txBody>
          <a:bodyPr rtlCol="0"/>
          <a:lstStyle/>
          <a:p>
            <a:pPr rtl="0"/>
            <a:r>
              <a:rPr lang="nl-NL" dirty="0"/>
              <a:t>Een voettekst toevoegen</a:t>
            </a:r>
          </a:p>
        </p:txBody>
      </p:sp>
      <p:sp>
        <p:nvSpPr>
          <p:cNvPr id="6" name="Tijdelijke aanduiding voor dianumm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nl-NL" dirty="0"/>
              <a:t>Klikken om paginatitel te bewerken</a:t>
            </a:r>
          </a:p>
        </p:txBody>
      </p:sp>
      <p:sp>
        <p:nvSpPr>
          <p:cNvPr id="5" name="Sub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Tijdelijke aanduiding voor voettekst 2">
            <a:extLst>
              <a:ext uri="{FF2B5EF4-FFF2-40B4-BE49-F238E27FC236}">
                <a16:creationId xmlns:a16="http://schemas.microsoft.com/office/drawing/2014/main" id="{08CCB8C2-B6A2-4C69-8D3A-57420A034BA4}"/>
              </a:ext>
            </a:extLst>
          </p:cNvPr>
          <p:cNvSpPr>
            <a:spLocks noGrp="1"/>
          </p:cNvSpPr>
          <p:nvPr>
            <p:ph type="ftr" sz="quarter" idx="12"/>
          </p:nvPr>
        </p:nvSpPr>
        <p:spPr/>
        <p:txBody>
          <a:bodyPr rtlCol="0"/>
          <a:lstStyle/>
          <a:p>
            <a:pPr rtl="0"/>
            <a:r>
              <a:rPr lang="nl-NL" dirty="0"/>
              <a:t>Een voettekst toevoegen</a:t>
            </a:r>
          </a:p>
        </p:txBody>
      </p:sp>
      <p:sp>
        <p:nvSpPr>
          <p:cNvPr id="4" name="Tijdelijke aanduiding voor dianumm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1505855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nl-NL" dirty="0"/>
              <a:t>Een voettekst toevoegen</a:t>
            </a:r>
          </a:p>
        </p:txBody>
      </p:sp>
      <p:sp>
        <p:nvSpPr>
          <p:cNvPr id="3" name="Tijdelijke aanduiding voor dianumm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113976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2">
    <p:bg>
      <p:bgPr>
        <a:solidFill>
          <a:schemeClr val="bg1"/>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rtlCol="0" anchor="b"/>
          <a:lstStyle>
            <a:lvl1pPr algn="r">
              <a:lnSpc>
                <a:spcPts val="5000"/>
              </a:lnSpc>
              <a:defRPr sz="6000" b="1" cap="all" spc="-300" baseline="0">
                <a:solidFill>
                  <a:schemeClr val="bg1"/>
                </a:solidFill>
                <a:latin typeface="+mj-lt"/>
              </a:defRPr>
            </a:lvl1pPr>
          </a:lstStyle>
          <a:p>
            <a:pPr rtl="0"/>
            <a:r>
              <a:rPr lang="nl-NL" dirty="0"/>
              <a:t>PRESENTATIETITEL</a:t>
            </a:r>
          </a:p>
        </p:txBody>
      </p:sp>
      <p:sp>
        <p:nvSpPr>
          <p:cNvPr id="3" name="Sub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dirty="0"/>
              <a:t>Klik om de subtitelstijl van het model te bewerken</a:t>
            </a:r>
          </a:p>
        </p:txBody>
      </p:sp>
      <p:sp>
        <p:nvSpPr>
          <p:cNvPr id="7" name="Rechthoe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8" name="Rechthoe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1" name="Rechthoe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 name="Tijdelijke aanduiding voor dianumm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2218115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3">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nl-NL" dirty="0"/>
              <a:t>Uw foto invoegen of slepen en neerzetten</a:t>
            </a:r>
          </a:p>
        </p:txBody>
      </p:sp>
      <p:sp>
        <p:nvSpPr>
          <p:cNvPr id="3" name="Sub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dirty="0"/>
              <a:t>Klik om de subtitelstijl van het model te bewerken</a:t>
            </a:r>
          </a:p>
        </p:txBody>
      </p:sp>
      <p:sp>
        <p:nvSpPr>
          <p:cNvPr id="7" name="Rechthoe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8" name="Rechthoe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1" name="Rechthoe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 name="Tijdelijke aanduiding voor dianumm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nl-NL" smtClean="0"/>
              <a:pPr rtl="0"/>
              <a:t>‹nr.›</a:t>
            </a:fld>
            <a:endParaRPr lang="nl-NL" dirty="0"/>
          </a:p>
        </p:txBody>
      </p:sp>
      <p:sp>
        <p:nvSpPr>
          <p:cNvPr id="4" name="Tijdelijke aanduiding voor voettekst 3">
            <a:extLst>
              <a:ext uri="{FF2B5EF4-FFF2-40B4-BE49-F238E27FC236}">
                <a16:creationId xmlns:a16="http://schemas.microsoft.com/office/drawing/2014/main" id="{07F2B13F-BA7D-49F2-948E-49D21CEED31D}"/>
              </a:ext>
            </a:extLst>
          </p:cNvPr>
          <p:cNvSpPr>
            <a:spLocks noGrp="1"/>
          </p:cNvSpPr>
          <p:nvPr>
            <p:ph type="ftr" sz="quarter" idx="14"/>
          </p:nvPr>
        </p:nvSpPr>
        <p:spPr/>
        <p:txBody>
          <a:bodyPr/>
          <a:lstStyle/>
          <a:p>
            <a:pPr rtl="0"/>
            <a:r>
              <a:rPr lang="nl-NL"/>
              <a:t>Een voettekst toevoegen</a:t>
            </a:r>
            <a:endParaRPr lang="nl-NL" dirty="0"/>
          </a:p>
        </p:txBody>
      </p:sp>
      <p:sp>
        <p:nvSpPr>
          <p:cNvPr id="6" name="Titel 5">
            <a:extLst>
              <a:ext uri="{FF2B5EF4-FFF2-40B4-BE49-F238E27FC236}">
                <a16:creationId xmlns:a16="http://schemas.microsoft.com/office/drawing/2014/main" id="{E69D2709-2A70-40C5-85CF-058C22D5D6C3}"/>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sfoto 1">
    <p:spTree>
      <p:nvGrpSpPr>
        <p:cNvPr id="1" name=""/>
        <p:cNvGrpSpPr/>
        <p:nvPr/>
      </p:nvGrpSpPr>
      <p:grpSpPr>
        <a:xfrm>
          <a:off x="0" y="0"/>
          <a:ext cx="0" cy="0"/>
          <a:chOff x="0" y="0"/>
          <a:chExt cx="0" cy="0"/>
        </a:xfrm>
      </p:grpSpPr>
      <p:sp>
        <p:nvSpPr>
          <p:cNvPr id="8" name="Tijdelijke aanduiding voor afbeelding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nl-NL" dirty="0"/>
              <a:t>Uw foto invoegen of slepen en neerzetten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nl-NL" dirty="0"/>
              <a:t>Klikken om paginatitel te bewerken</a:t>
            </a:r>
          </a:p>
        </p:txBody>
      </p:sp>
      <p:sp>
        <p:nvSpPr>
          <p:cNvPr id="10" name="Sub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Tijdelijke aanduiding voor inhoud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4" name="Tijdelijke aanduiding voor voettekst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nl-NL" dirty="0"/>
              <a:t>Een voettekst toevoegen</a:t>
            </a:r>
          </a:p>
        </p:txBody>
      </p:sp>
      <p:sp>
        <p:nvSpPr>
          <p:cNvPr id="5" name="Tijdelijke aanduiding voor dianumm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sfoto 2">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4" name="Tijdelijke aanduiding voor voettekst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nl-NL" dirty="0"/>
              <a:t>Een voettekst toevoegen</a:t>
            </a:r>
          </a:p>
        </p:txBody>
      </p:sp>
      <p:sp>
        <p:nvSpPr>
          <p:cNvPr id="5" name="Tijdelijke aanduiding voor dianumm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nl-NL" smtClean="0"/>
              <a:pPr rtl="0"/>
              <a:t>‹nr.›</a:t>
            </a:fld>
            <a:endParaRPr lang="nl-NL" dirty="0"/>
          </a:p>
        </p:txBody>
      </p:sp>
      <p:sp>
        <p:nvSpPr>
          <p:cNvPr id="9" name="Tijdelijke aanduiding voor afbeelding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nl-NL" dirty="0"/>
              <a:t>Uw foto invoegen of slepen en neerzetten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nl-NL" dirty="0"/>
              <a:t>Klik om de titelstijl van het model te bewerken</a:t>
            </a:r>
          </a:p>
        </p:txBody>
      </p:sp>
      <p:sp>
        <p:nvSpPr>
          <p:cNvPr id="11" name="Sub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nl-NL" dirty="0"/>
              <a:t>Klikken om paginatitel te bewerken</a:t>
            </a:r>
          </a:p>
        </p:txBody>
      </p:sp>
      <p:sp>
        <p:nvSpPr>
          <p:cNvPr id="9" name="Sub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Linker tijdelijke aanduiding vergelijking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2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dirty="0"/>
              <a:t>Tekststijlen van het model bewerken</a:t>
            </a:r>
          </a:p>
        </p:txBody>
      </p:sp>
      <p:sp>
        <p:nvSpPr>
          <p:cNvPr id="4" name="Tijdelijke aanduiding voor inhoud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2" name="Linker tijdelijke aanduiding vergelijking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200" b="1" spc="-150">
                <a:solidFill>
                  <a:schemeClr val="bg1"/>
                </a:solidFill>
                <a:latin typeface="+mj-lt"/>
              </a:defRPr>
            </a:lvl1pPr>
          </a:lstStyle>
          <a:p>
            <a:pPr lvl="0" rtl="0"/>
            <a:r>
              <a:rPr lang="nl-NL" dirty="0"/>
              <a:t>Tekststijlen van het model bewerken</a:t>
            </a:r>
          </a:p>
        </p:txBody>
      </p:sp>
      <p:sp>
        <p:nvSpPr>
          <p:cNvPr id="8" name="Tijdelijke aanduiding voor tekst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5" name="Tijdelijke aanduiding voor voettekst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nl-NL" dirty="0"/>
              <a:t>Een voettekst toevoegen</a:t>
            </a:r>
          </a:p>
        </p:txBody>
      </p:sp>
      <p:sp>
        <p:nvSpPr>
          <p:cNvPr id="6" name="Tijdelijke aanduiding voor dianumm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te foto">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nl-NL" dirty="0"/>
              <a:t>Uw foto invoegen of slepen en neerzetten</a:t>
            </a:r>
          </a:p>
        </p:txBody>
      </p:sp>
      <p:sp>
        <p:nvSpPr>
          <p:cNvPr id="3" name="Tijdelijke aanduiding voor inhoud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Voer uw bijschrift in</a:t>
            </a:r>
          </a:p>
        </p:txBody>
      </p:sp>
      <p:sp>
        <p:nvSpPr>
          <p:cNvPr id="4" name="Tijdelijke aanduiding voor voettekst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nl-NL" dirty="0"/>
              <a:t>Een voettekst toevoegen</a:t>
            </a:r>
          </a:p>
        </p:txBody>
      </p:sp>
      <p:sp>
        <p:nvSpPr>
          <p:cNvPr id="2" name="Tijdelijke aanduiding voor dianumm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edank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nl-NL" dirty="0"/>
              <a:t>Bedankt</a:t>
            </a:r>
          </a:p>
        </p:txBody>
      </p:sp>
      <p:sp>
        <p:nvSpPr>
          <p:cNvPr id="7" name="Rechthoe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8" name="Rechthoe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1" name="Rechthoe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0" name="Tijdelijke aanduiding voor tekst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nl-NL" dirty="0"/>
              <a:t>Volledige naam</a:t>
            </a:r>
          </a:p>
        </p:txBody>
      </p:sp>
      <p:sp>
        <p:nvSpPr>
          <p:cNvPr id="12" name="Tijdelijke aanduiding voor tekst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nl-NL" dirty="0"/>
              <a:t>Telefoonnummer</a:t>
            </a:r>
          </a:p>
        </p:txBody>
      </p:sp>
      <p:sp>
        <p:nvSpPr>
          <p:cNvPr id="13" name="Tijdelijke aanduiding voor tekst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nl-NL" dirty="0"/>
              <a:t>E-mailadres of sociale media-handle</a:t>
            </a:r>
          </a:p>
        </p:txBody>
      </p:sp>
      <p:sp>
        <p:nvSpPr>
          <p:cNvPr id="14" name="Tijdelijke aanduiding voor tekst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nl-NL" dirty="0"/>
              <a:t>Website van bedrijf</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nl-NL" dirty="0"/>
              <a:t>Klikken om paginatitel te bewerken</a:t>
            </a:r>
          </a:p>
        </p:txBody>
      </p:sp>
      <p:sp>
        <p:nvSpPr>
          <p:cNvPr id="7" name="Sub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4" name="Tijdelijke aanduiding voor voettekst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nl-NL" dirty="0"/>
              <a:t>Een voettekst toevoegen</a:t>
            </a:r>
          </a:p>
        </p:txBody>
      </p:sp>
      <p:sp>
        <p:nvSpPr>
          <p:cNvPr id="5" name="Tijdelijke aanduiding voor dianumm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32C8D0EF-1DB6-4ADC-8F31-5AE53BF5EAF4}"/>
              </a:ext>
            </a:extLst>
          </p:cNvPr>
          <p:cNvSpPr/>
          <p:nvPr userDrawn="1"/>
        </p:nvSpPr>
        <p:spPr>
          <a:xfrm>
            <a:off x="69274" y="66963"/>
            <a:ext cx="9911201" cy="67273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7" name="Rechthoe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jdelijke aanduiding voor titel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nl-NL" dirty="0"/>
              <a:t>Klikken om paginatitel te bewerken</a:t>
            </a:r>
          </a:p>
        </p:txBody>
      </p:sp>
      <p:sp>
        <p:nvSpPr>
          <p:cNvPr id="3" name="Tijdelijke aanduiding voor tekst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4679250"/>
          </a:xfrm>
          <a:prstGeom prst="rect">
            <a:avLst/>
          </a:prstGeom>
        </p:spPr>
        <p:txBody>
          <a:bodyPr vert="horz" lIns="0" tIns="0" rIns="0" bIns="0" rtlCol="0">
            <a:noAutofit/>
          </a:body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5" name="Tijdelijke aanduiding voor voettekst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56350"/>
            <a:ext cx="4114800" cy="365125"/>
          </a:xfrm>
          <a:prstGeom prst="rect">
            <a:avLst/>
          </a:prstGeom>
        </p:spPr>
        <p:txBody>
          <a:bodyPr vert="horz" lIns="0" tIns="0" rIns="0" bIns="0" rtlCol="0" anchor="ctr"/>
          <a:lstStyle>
            <a:lvl1pPr algn="l">
              <a:defRPr sz="1200" i="1">
                <a:solidFill>
                  <a:schemeClr val="tx1">
                    <a:lumMod val="75000"/>
                    <a:lumOff val="25000"/>
                  </a:schemeClr>
                </a:solidFill>
                <a:latin typeface="Times New Roman" panose="02020603050405020304" pitchFamily="18" charset="0"/>
                <a:cs typeface="Times New Roman" panose="02020603050405020304" pitchFamily="18" charset="0"/>
              </a:defRPr>
            </a:lvl1pPr>
          </a:lstStyle>
          <a:p>
            <a:pPr rtl="0"/>
            <a:r>
              <a:rPr lang="nl-NL" dirty="0"/>
              <a:t>Een voettekst toevoegen</a:t>
            </a:r>
          </a:p>
        </p:txBody>
      </p:sp>
      <p:sp>
        <p:nvSpPr>
          <p:cNvPr id="6" name="Tijdelijke aanduiding voor dianumm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nl-NL" smtClean="0"/>
              <a:pPr rtl="0"/>
              <a:t>‹nr.›</a:t>
            </a:fld>
            <a:endParaRPr lang="nl-NL" dirty="0"/>
          </a:p>
        </p:txBody>
      </p:sp>
      <p:sp>
        <p:nvSpPr>
          <p:cNvPr id="8" name="Rechthoek 7">
            <a:extLst>
              <a:ext uri="{FF2B5EF4-FFF2-40B4-BE49-F238E27FC236}">
                <a16:creationId xmlns:a16="http://schemas.microsoft.com/office/drawing/2014/main" id="{6B322F68-670D-45A0-A54F-7E70BCEAED3F}"/>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0" name="Rechthoek 9">
            <a:extLst>
              <a:ext uri="{FF2B5EF4-FFF2-40B4-BE49-F238E27FC236}">
                <a16:creationId xmlns:a16="http://schemas.microsoft.com/office/drawing/2014/main" id="{E69B5F15-353A-4344-8D61-F4E25AA9FB6C}"/>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1" name="Rechthoek 10">
            <a:extLst>
              <a:ext uri="{FF2B5EF4-FFF2-40B4-BE49-F238E27FC236}">
                <a16:creationId xmlns:a16="http://schemas.microsoft.com/office/drawing/2014/main" id="{2FA0C0AA-FCE8-4A7F-928A-54C96BBA9053}"/>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2" r:id="rId10"/>
    <p:sldLayoutId id="2147483656" r:id="rId11"/>
    <p:sldLayoutId id="2147483657" r:id="rId12"/>
    <p:sldLayoutId id="2147483654" r:id="rId13"/>
    <p:sldLayoutId id="2147483655" r:id="rId14"/>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hyperlink" Target="https://nl.wikipedia.org/wiki/Vrije_wil"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hyperlink" Target="https://www.weekvandemediawijsheid.nl/onderwijs/" TargetMode="External"/><Relationship Id="rId3" Type="http://schemas.openxmlformats.org/officeDocument/2006/relationships/slide" Target="slide7.xml"/><Relationship Id="rId7" Type="http://schemas.openxmlformats.org/officeDocument/2006/relationships/hyperlink" Target="http://www.mommyonline.nl/life-with-boys.html" TargetMode="External"/><Relationship Id="rId12"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6.jpg"/><Relationship Id="rId11" Type="http://schemas.openxmlformats.org/officeDocument/2006/relationships/slide" Target="slide9.xml"/><Relationship Id="rId5" Type="http://schemas.openxmlformats.org/officeDocument/2006/relationships/hyperlink" Target="https://www.flickr.com/photos/suzettesuzette/6589931731" TargetMode="External"/><Relationship Id="rId10" Type="http://schemas.openxmlformats.org/officeDocument/2006/relationships/image" Target="../media/image8.svg"/><Relationship Id="rId4" Type="http://schemas.openxmlformats.org/officeDocument/2006/relationships/image" Target="../media/image5.jp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Tijdelijke aanduiding voor afbeelding 17">
            <a:extLst>
              <a:ext uri="{FF2B5EF4-FFF2-40B4-BE49-F238E27FC236}">
                <a16:creationId xmlns:a16="http://schemas.microsoft.com/office/drawing/2014/main" id="{4FC59329-2EE8-904A-9303-B73C02AB74D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572" b="7572"/>
          <a:stretch>
            <a:fillRect/>
          </a:stretch>
        </p:blipFill>
        <p:spPr>
          <a:xfrm>
            <a:off x="69273" y="63691"/>
            <a:ext cx="9911201" cy="6727346"/>
          </a:xfrm>
        </p:spPr>
      </p:pic>
      <p:sp>
        <p:nvSpPr>
          <p:cNvPr id="14" name="Rechthoek 13">
            <a:extLst>
              <a:ext uri="{FF2B5EF4-FFF2-40B4-BE49-F238E27FC236}">
                <a16:creationId xmlns:a16="http://schemas.microsoft.com/office/drawing/2014/main" id="{7E067C8F-5267-7147-B398-AD99FAB4105A}"/>
              </a:ext>
            </a:extLst>
          </p:cNvPr>
          <p:cNvSpPr/>
          <p:nvPr/>
        </p:nvSpPr>
        <p:spPr>
          <a:xfrm>
            <a:off x="69273" y="63691"/>
            <a:ext cx="9911201" cy="6727345"/>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 name="Titel 2">
            <a:extLst>
              <a:ext uri="{FF2B5EF4-FFF2-40B4-BE49-F238E27FC236}">
                <a16:creationId xmlns:a16="http://schemas.microsoft.com/office/drawing/2014/main" id="{200B3D2B-613A-41BE-987D-E6A1324B456D}"/>
              </a:ext>
            </a:extLst>
          </p:cNvPr>
          <p:cNvSpPr>
            <a:spLocks noGrp="1"/>
          </p:cNvSpPr>
          <p:nvPr>
            <p:ph type="ctrTitle"/>
          </p:nvPr>
        </p:nvSpPr>
        <p:spPr>
          <a:xfrm>
            <a:off x="286989" y="4346296"/>
            <a:ext cx="7240245" cy="1674470"/>
          </a:xfrm>
        </p:spPr>
        <p:txBody>
          <a:bodyPr rtlCol="0"/>
          <a:lstStyle/>
          <a:p>
            <a:pPr rtl="0"/>
            <a:r>
              <a:rPr lang="nl-NL" sz="4400" dirty="0" err="1">
                <a:solidFill>
                  <a:schemeClr val="bg1"/>
                </a:solidFill>
              </a:rPr>
              <a:t>Verantwoordlijkheid</a:t>
            </a:r>
            <a:endParaRPr lang="nl-NL" sz="4400" dirty="0">
              <a:solidFill>
                <a:schemeClr val="bg1"/>
              </a:solidFill>
            </a:endParaRPr>
          </a:p>
        </p:txBody>
      </p:sp>
      <p:sp>
        <p:nvSpPr>
          <p:cNvPr id="4" name="Subtitel 3">
            <a:extLst>
              <a:ext uri="{FF2B5EF4-FFF2-40B4-BE49-F238E27FC236}">
                <a16:creationId xmlns:a16="http://schemas.microsoft.com/office/drawing/2014/main" id="{4772945D-CA91-4CFE-8EB7-941C7618C994}"/>
              </a:ext>
            </a:extLst>
          </p:cNvPr>
          <p:cNvSpPr>
            <a:spLocks noGrp="1"/>
          </p:cNvSpPr>
          <p:nvPr>
            <p:ph type="subTitle" idx="1"/>
          </p:nvPr>
        </p:nvSpPr>
        <p:spPr>
          <a:xfrm>
            <a:off x="7525749" y="4587512"/>
            <a:ext cx="2456210" cy="1192038"/>
          </a:xfrm>
        </p:spPr>
        <p:txBody>
          <a:bodyPr rtlCol="0"/>
          <a:lstStyle/>
          <a:p>
            <a:pPr rtl="0"/>
            <a:r>
              <a:rPr lang="nl-NL" dirty="0"/>
              <a:t>Versus vrijheid</a:t>
            </a:r>
          </a:p>
        </p:txBody>
      </p:sp>
      <p:sp>
        <p:nvSpPr>
          <p:cNvPr id="5" name="Tijdelijke aanduiding voor dianummer 4">
            <a:extLst>
              <a:ext uri="{FF2B5EF4-FFF2-40B4-BE49-F238E27FC236}">
                <a16:creationId xmlns:a16="http://schemas.microsoft.com/office/drawing/2014/main" id="{F6964141-6F81-4947-A236-746D94ED3F6F}"/>
              </a:ext>
            </a:extLst>
          </p:cNvPr>
          <p:cNvSpPr>
            <a:spLocks noGrp="1"/>
          </p:cNvSpPr>
          <p:nvPr>
            <p:ph type="sldNum" sz="quarter" idx="11"/>
          </p:nvPr>
        </p:nvSpPr>
        <p:spPr/>
        <p:txBody>
          <a:bodyPr rtlCol="0"/>
          <a:lstStyle/>
          <a:p>
            <a:pPr rtl="0"/>
            <a:fld id="{19B51A1E-902D-48AF-9020-955120F399B6}" type="slidenum">
              <a:rPr lang="nl-NL" smtClean="0"/>
              <a:pPr rtl="0"/>
              <a:t>1</a:t>
            </a:fld>
            <a:endParaRPr lang="nl-NL" dirty="0"/>
          </a:p>
        </p:txBody>
      </p:sp>
    </p:spTree>
    <p:extLst>
      <p:ext uri="{BB962C8B-B14F-4D97-AF65-F5344CB8AC3E}">
        <p14:creationId xmlns:p14="http://schemas.microsoft.com/office/powerpoint/2010/main" val="2117695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EA75821F-79F0-4132-8FA5-B79A347DAD05}"/>
              </a:ext>
            </a:extLst>
          </p:cNvPr>
          <p:cNvSpPr>
            <a:spLocks noGrp="1"/>
          </p:cNvSpPr>
          <p:nvPr>
            <p:ph type="sldNum" sz="quarter" idx="15"/>
          </p:nvPr>
        </p:nvSpPr>
        <p:spPr/>
        <p:txBody>
          <a:bodyPr/>
          <a:lstStyle/>
          <a:p>
            <a:pPr rtl="0"/>
            <a:fld id="{19B51A1E-902D-48AF-9020-955120F399B6}" type="slidenum">
              <a:rPr lang="nl-NL" smtClean="0"/>
              <a:pPr rtl="0"/>
              <a:t>10</a:t>
            </a:fld>
            <a:endParaRPr lang="nl-NL" dirty="0"/>
          </a:p>
        </p:txBody>
      </p:sp>
      <p:sp>
        <p:nvSpPr>
          <p:cNvPr id="5" name="Rechthoek 4">
            <a:extLst>
              <a:ext uri="{FF2B5EF4-FFF2-40B4-BE49-F238E27FC236}">
                <a16:creationId xmlns:a16="http://schemas.microsoft.com/office/drawing/2014/main" id="{1D603091-90DA-4DBD-8C5B-C4D599CB1108}"/>
              </a:ext>
            </a:extLst>
          </p:cNvPr>
          <p:cNvSpPr/>
          <p:nvPr/>
        </p:nvSpPr>
        <p:spPr>
          <a:xfrm>
            <a:off x="203200" y="281940"/>
            <a:ext cx="6096000" cy="6463308"/>
          </a:xfrm>
          <a:prstGeom prst="rect">
            <a:avLst/>
          </a:prstGeom>
        </p:spPr>
        <p:txBody>
          <a:bodyPr wrap="square">
            <a:spAutoFit/>
          </a:bodyPr>
          <a:lstStyle/>
          <a:p>
            <a:r>
              <a:rPr lang="nl-NL" b="1" dirty="0">
                <a:solidFill>
                  <a:srgbClr val="0D0527"/>
                </a:solidFill>
                <a:latin typeface="Open Sans"/>
              </a:rPr>
              <a:t>Wanneer je verantwoordelijkheid neemt dan:</a:t>
            </a:r>
          </a:p>
          <a:p>
            <a:endParaRPr lang="nl-NL" b="1" dirty="0">
              <a:solidFill>
                <a:srgbClr val="0D0527"/>
              </a:solidFill>
              <a:latin typeface="Open Sans"/>
            </a:endParaRPr>
          </a:p>
          <a:p>
            <a:pPr>
              <a:buFont typeface="Arial" panose="020B0604020202020204" pitchFamily="34" charset="0"/>
              <a:buChar char="•"/>
            </a:pPr>
            <a:r>
              <a:rPr lang="nl-NL" dirty="0">
                <a:solidFill>
                  <a:srgbClr val="0D0527"/>
                </a:solidFill>
                <a:latin typeface="Open Sans"/>
              </a:rPr>
              <a:t>laat je de dingen niet snel op zijn beloop</a:t>
            </a:r>
          </a:p>
          <a:p>
            <a:pPr>
              <a:buFont typeface="Arial" panose="020B0604020202020204" pitchFamily="34" charset="0"/>
              <a:buChar char="•"/>
            </a:pPr>
            <a:endParaRPr lang="nl-NL" dirty="0">
              <a:solidFill>
                <a:srgbClr val="0D0527"/>
              </a:solidFill>
              <a:latin typeface="Open Sans"/>
            </a:endParaRPr>
          </a:p>
          <a:p>
            <a:pPr>
              <a:buFont typeface="Arial" panose="020B0604020202020204" pitchFamily="34" charset="0"/>
              <a:buChar char="•"/>
            </a:pPr>
            <a:r>
              <a:rPr lang="nl-NL" dirty="0">
                <a:solidFill>
                  <a:srgbClr val="0D0527"/>
                </a:solidFill>
                <a:latin typeface="Open Sans"/>
              </a:rPr>
              <a:t>zult je doen wat je kunt om de taak tot een goed einde te brengen</a:t>
            </a:r>
          </a:p>
          <a:p>
            <a:pPr>
              <a:buFont typeface="Arial" panose="020B0604020202020204" pitchFamily="34" charset="0"/>
              <a:buChar char="•"/>
            </a:pPr>
            <a:endParaRPr lang="nl-NL" dirty="0">
              <a:solidFill>
                <a:srgbClr val="0D0527"/>
              </a:solidFill>
              <a:latin typeface="Open Sans"/>
            </a:endParaRPr>
          </a:p>
          <a:p>
            <a:pPr>
              <a:buFont typeface="Arial" panose="020B0604020202020204" pitchFamily="34" charset="0"/>
              <a:buChar char="•"/>
            </a:pPr>
            <a:r>
              <a:rPr lang="nl-NL" dirty="0">
                <a:solidFill>
                  <a:srgbClr val="0D0527"/>
                </a:solidFill>
                <a:latin typeface="Open Sans"/>
              </a:rPr>
              <a:t>Ben je waarschijnlijk ijverig en heb je een hoog plichtsbesef</a:t>
            </a:r>
          </a:p>
          <a:p>
            <a:pPr>
              <a:buFont typeface="Arial" panose="020B0604020202020204" pitchFamily="34" charset="0"/>
              <a:buChar char="•"/>
            </a:pPr>
            <a:endParaRPr lang="nl-NL" dirty="0">
              <a:solidFill>
                <a:srgbClr val="0D0527"/>
              </a:solidFill>
              <a:latin typeface="Open Sans"/>
            </a:endParaRPr>
          </a:p>
          <a:p>
            <a:pPr>
              <a:buFont typeface="Arial" panose="020B0604020202020204" pitchFamily="34" charset="0"/>
              <a:buChar char="•"/>
            </a:pPr>
            <a:r>
              <a:rPr lang="nl-NL" dirty="0">
                <a:solidFill>
                  <a:srgbClr val="0D0527"/>
                </a:solidFill>
                <a:latin typeface="Open Sans"/>
              </a:rPr>
              <a:t>Ben je betrouwbaar en kunnen mensen op je aan</a:t>
            </a:r>
          </a:p>
          <a:p>
            <a:pPr>
              <a:buFont typeface="Arial" panose="020B0604020202020204" pitchFamily="34" charset="0"/>
              <a:buChar char="•"/>
            </a:pPr>
            <a:endParaRPr lang="nl-NL" dirty="0">
              <a:solidFill>
                <a:srgbClr val="0D0527"/>
              </a:solidFill>
              <a:latin typeface="Open Sans"/>
            </a:endParaRPr>
          </a:p>
          <a:p>
            <a:pPr>
              <a:buFont typeface="Arial" panose="020B0604020202020204" pitchFamily="34" charset="0"/>
              <a:buChar char="•"/>
            </a:pPr>
            <a:r>
              <a:rPr lang="nl-NL" dirty="0">
                <a:solidFill>
                  <a:srgbClr val="0D0527"/>
                </a:solidFill>
                <a:latin typeface="Open Sans"/>
              </a:rPr>
              <a:t>sta je voor wat je zegt</a:t>
            </a:r>
          </a:p>
          <a:p>
            <a:pPr>
              <a:buFont typeface="Arial" panose="020B0604020202020204" pitchFamily="34" charset="0"/>
              <a:buChar char="•"/>
            </a:pPr>
            <a:endParaRPr lang="nl-NL" dirty="0">
              <a:solidFill>
                <a:srgbClr val="0D0527"/>
              </a:solidFill>
              <a:latin typeface="Open Sans"/>
            </a:endParaRPr>
          </a:p>
          <a:p>
            <a:pPr>
              <a:buFont typeface="Arial" panose="020B0604020202020204" pitchFamily="34" charset="0"/>
              <a:buChar char="•"/>
            </a:pPr>
            <a:r>
              <a:rPr lang="nl-NL" dirty="0">
                <a:solidFill>
                  <a:srgbClr val="0D0527"/>
                </a:solidFill>
                <a:latin typeface="Open Sans"/>
              </a:rPr>
              <a:t>zul je zorgen dat je de taken die je moet doen goed en zorgvuldig uitvoert</a:t>
            </a:r>
          </a:p>
          <a:p>
            <a:pPr>
              <a:buFont typeface="Arial" panose="020B0604020202020204" pitchFamily="34" charset="0"/>
              <a:buChar char="•"/>
            </a:pPr>
            <a:endParaRPr lang="nl-NL" dirty="0">
              <a:solidFill>
                <a:srgbClr val="0D0527"/>
              </a:solidFill>
              <a:latin typeface="Open Sans"/>
            </a:endParaRPr>
          </a:p>
          <a:p>
            <a:pPr>
              <a:buFont typeface="Arial" panose="020B0604020202020204" pitchFamily="34" charset="0"/>
              <a:buChar char="•"/>
            </a:pPr>
            <a:r>
              <a:rPr lang="nl-NL" dirty="0">
                <a:solidFill>
                  <a:srgbClr val="0D0527"/>
                </a:solidFill>
                <a:latin typeface="Open Sans"/>
              </a:rPr>
              <a:t>Ben je zorgvuldig en gewetensvol</a:t>
            </a:r>
          </a:p>
          <a:p>
            <a:pPr>
              <a:buFont typeface="Arial" panose="020B0604020202020204" pitchFamily="34" charset="0"/>
              <a:buChar char="•"/>
            </a:pPr>
            <a:endParaRPr lang="nl-NL" dirty="0">
              <a:solidFill>
                <a:srgbClr val="0D0527"/>
              </a:solidFill>
              <a:latin typeface="Open Sans"/>
            </a:endParaRPr>
          </a:p>
          <a:p>
            <a:pPr>
              <a:buFont typeface="Arial" panose="020B0604020202020204" pitchFamily="34" charset="0"/>
              <a:buChar char="•"/>
            </a:pPr>
            <a:r>
              <a:rPr lang="nl-NL" dirty="0">
                <a:solidFill>
                  <a:srgbClr val="0D0527"/>
                </a:solidFill>
                <a:latin typeface="Open Sans"/>
              </a:rPr>
              <a:t>Loop je een stap harder wanneer iets fout gaat</a:t>
            </a:r>
          </a:p>
          <a:p>
            <a:pPr>
              <a:buFont typeface="Arial" panose="020B0604020202020204" pitchFamily="34" charset="0"/>
              <a:buChar char="•"/>
            </a:pPr>
            <a:endParaRPr lang="nl-NL" dirty="0">
              <a:solidFill>
                <a:srgbClr val="0D0527"/>
              </a:solidFill>
              <a:latin typeface="Open Sans"/>
            </a:endParaRPr>
          </a:p>
          <a:p>
            <a:pPr>
              <a:buFont typeface="Arial" panose="020B0604020202020204" pitchFamily="34" charset="0"/>
              <a:buChar char="•"/>
            </a:pPr>
            <a:r>
              <a:rPr lang="nl-NL" dirty="0">
                <a:solidFill>
                  <a:srgbClr val="0D0527"/>
                </a:solidFill>
                <a:latin typeface="Open Sans"/>
              </a:rPr>
              <a:t>Meld je als iets misgaat en neem je maatregelen om dit op te lossen</a:t>
            </a:r>
            <a:endParaRPr lang="nl-NL" b="0" i="0" dirty="0">
              <a:solidFill>
                <a:srgbClr val="0D0527"/>
              </a:solidFill>
              <a:effectLst/>
              <a:latin typeface="Open Sans"/>
            </a:endParaRPr>
          </a:p>
        </p:txBody>
      </p:sp>
      <p:pic>
        <p:nvPicPr>
          <p:cNvPr id="1026" name="Picture 2" descr="Vlinder, Vinger, De Hand, Insect, De Natuur, Landde">
            <a:extLst>
              <a:ext uri="{FF2B5EF4-FFF2-40B4-BE49-F238E27FC236}">
                <a16:creationId xmlns:a16="http://schemas.microsoft.com/office/drawing/2014/main" id="{FCF410B5-438C-4294-BB1F-7C5AF086579A}"/>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18379" r="1837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538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3B86E961-B76E-423F-995E-11B31E921437}"/>
              </a:ext>
            </a:extLst>
          </p:cNvPr>
          <p:cNvSpPr>
            <a:spLocks noGrp="1"/>
          </p:cNvSpPr>
          <p:nvPr>
            <p:ph sz="half" idx="1"/>
          </p:nvPr>
        </p:nvSpPr>
        <p:spPr>
          <a:xfrm>
            <a:off x="2907906" y="5096632"/>
            <a:ext cx="3188094" cy="1094618"/>
          </a:xfrm>
        </p:spPr>
        <p:txBody>
          <a:bodyPr rtlCol="0"/>
          <a:lstStyle/>
          <a:p>
            <a:pPr rtl="0"/>
            <a:r>
              <a:rPr lang="nl-NL" dirty="0"/>
              <a:t>Wij bepalen samen hoeveel vrijheid en vertrouwen er is door verantwoordelijkheid te nemen</a:t>
            </a:r>
          </a:p>
        </p:txBody>
      </p:sp>
      <p:pic>
        <p:nvPicPr>
          <p:cNvPr id="18" name="Tijdelijke aanduiding voor afbeelding 17">
            <a:extLst>
              <a:ext uri="{FF2B5EF4-FFF2-40B4-BE49-F238E27FC236}">
                <a16:creationId xmlns:a16="http://schemas.microsoft.com/office/drawing/2014/main" id="{1737DA0F-B2C4-4840-AACC-FCCC344DDFE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371" r="14371"/>
          <a:stretch>
            <a:fillRect/>
          </a:stretch>
        </p:blipFill>
        <p:spPr/>
      </p:pic>
      <p:sp>
        <p:nvSpPr>
          <p:cNvPr id="6" name="Tijdelijke aanduiding voor dianummer 5">
            <a:extLst>
              <a:ext uri="{FF2B5EF4-FFF2-40B4-BE49-F238E27FC236}">
                <a16:creationId xmlns:a16="http://schemas.microsoft.com/office/drawing/2014/main" id="{70202D98-AA1E-41BB-B94E-180311759C13}"/>
              </a:ext>
            </a:extLst>
          </p:cNvPr>
          <p:cNvSpPr>
            <a:spLocks noGrp="1"/>
          </p:cNvSpPr>
          <p:nvPr>
            <p:ph type="sldNum" sz="quarter" idx="15"/>
          </p:nvPr>
        </p:nvSpPr>
        <p:spPr>
          <a:xfrm>
            <a:off x="11447502" y="6401750"/>
            <a:ext cx="278418" cy="274324"/>
          </a:xfrm>
        </p:spPr>
        <p:txBody>
          <a:bodyPr rtlCol="0"/>
          <a:lstStyle/>
          <a:p>
            <a:pPr rtl="0"/>
            <a:fld id="{19B51A1E-902D-48AF-9020-955120F399B6}" type="slidenum">
              <a:rPr lang="nl-NL" smtClean="0"/>
              <a:pPr rtl="0"/>
              <a:t>11</a:t>
            </a:fld>
            <a:endParaRPr lang="nl-NL" dirty="0"/>
          </a:p>
        </p:txBody>
      </p:sp>
    </p:spTree>
    <p:extLst>
      <p:ext uri="{BB962C8B-B14F-4D97-AF65-F5344CB8AC3E}">
        <p14:creationId xmlns:p14="http://schemas.microsoft.com/office/powerpoint/2010/main" val="665219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a:extLst>
              <a:ext uri="{FF2B5EF4-FFF2-40B4-BE49-F238E27FC236}">
                <a16:creationId xmlns:a16="http://schemas.microsoft.com/office/drawing/2014/main" id="{6854751C-02A8-4D01-A0D8-A2C2989BC9AC}"/>
              </a:ext>
            </a:extLst>
          </p:cNvPr>
          <p:cNvPicPr>
            <a:picLocks noGrp="1" noChangeAspect="1"/>
          </p:cNvPicPr>
          <p:nvPr>
            <p:ph type="pic" sz="quarter" idx="14"/>
          </p:nvPr>
        </p:nvPicPr>
        <p:blipFill>
          <a:blip r:embed="rId2"/>
          <a:srcRect l="2965" r="2965"/>
          <a:stretch>
            <a:fillRect/>
          </a:stretch>
        </p:blipFill>
        <p:spPr>
          <a:xfrm>
            <a:off x="7437986" y="897178"/>
            <a:ext cx="4148725" cy="4366420"/>
          </a:xfrm>
          <a:prstGeom prst="rect">
            <a:avLst/>
          </a:prstGeom>
        </p:spPr>
      </p:pic>
      <p:sp>
        <p:nvSpPr>
          <p:cNvPr id="7" name="Tijdelijke aanduiding voor inhoud 6">
            <a:extLst>
              <a:ext uri="{FF2B5EF4-FFF2-40B4-BE49-F238E27FC236}">
                <a16:creationId xmlns:a16="http://schemas.microsoft.com/office/drawing/2014/main" id="{87DD2B41-5CE7-4CFB-BBA7-879B4857F9E4}"/>
              </a:ext>
            </a:extLst>
          </p:cNvPr>
          <p:cNvSpPr>
            <a:spLocks noGrp="1"/>
          </p:cNvSpPr>
          <p:nvPr>
            <p:ph sz="half" idx="1"/>
          </p:nvPr>
        </p:nvSpPr>
        <p:spPr>
          <a:xfrm>
            <a:off x="3061252" y="4837043"/>
            <a:ext cx="2842748" cy="1354207"/>
          </a:xfrm>
        </p:spPr>
        <p:txBody>
          <a:bodyPr/>
          <a:lstStyle/>
          <a:p>
            <a:r>
              <a:rPr lang="nl-NL" b="1" dirty="0"/>
              <a:t>Ook al willen mensen geen verantwoordelijkheid, ze dragen het toch. Altijd. Of ze nou willen of niet.</a:t>
            </a:r>
            <a:endParaRPr lang="nl-NL" dirty="0"/>
          </a:p>
        </p:txBody>
      </p:sp>
      <p:sp>
        <p:nvSpPr>
          <p:cNvPr id="6" name="Tijdelijke aanduiding voor dianummer 5">
            <a:extLst>
              <a:ext uri="{FF2B5EF4-FFF2-40B4-BE49-F238E27FC236}">
                <a16:creationId xmlns:a16="http://schemas.microsoft.com/office/drawing/2014/main" id="{98490EC4-9891-4EA5-AD1E-C2920D33EBDD}"/>
              </a:ext>
            </a:extLst>
          </p:cNvPr>
          <p:cNvSpPr>
            <a:spLocks noGrp="1"/>
          </p:cNvSpPr>
          <p:nvPr>
            <p:ph type="sldNum" sz="quarter" idx="15"/>
          </p:nvPr>
        </p:nvSpPr>
        <p:spPr/>
        <p:txBody>
          <a:bodyPr/>
          <a:lstStyle/>
          <a:p>
            <a:pPr rtl="0"/>
            <a:fld id="{19B51A1E-902D-48AF-9020-955120F399B6}" type="slidenum">
              <a:rPr lang="nl-NL" smtClean="0"/>
              <a:pPr rtl="0"/>
              <a:t>2</a:t>
            </a:fld>
            <a:endParaRPr lang="nl-NL" dirty="0"/>
          </a:p>
        </p:txBody>
      </p:sp>
      <p:sp>
        <p:nvSpPr>
          <p:cNvPr id="10" name="Rechthoek 9">
            <a:extLst>
              <a:ext uri="{FF2B5EF4-FFF2-40B4-BE49-F238E27FC236}">
                <a16:creationId xmlns:a16="http://schemas.microsoft.com/office/drawing/2014/main" id="{8CEC3C0B-AC50-4E4B-8E54-E06F9EE448D0}"/>
              </a:ext>
            </a:extLst>
          </p:cNvPr>
          <p:cNvSpPr/>
          <p:nvPr/>
        </p:nvSpPr>
        <p:spPr>
          <a:xfrm>
            <a:off x="203200" y="666750"/>
            <a:ext cx="6096000" cy="923330"/>
          </a:xfrm>
          <a:prstGeom prst="rect">
            <a:avLst/>
          </a:prstGeom>
        </p:spPr>
        <p:txBody>
          <a:bodyPr>
            <a:spAutoFit/>
          </a:bodyPr>
          <a:lstStyle/>
          <a:p>
            <a:r>
              <a:rPr lang="nl-NL" dirty="0">
                <a:solidFill>
                  <a:srgbClr val="222233"/>
                </a:solidFill>
                <a:latin typeface="Open Sans"/>
              </a:rPr>
              <a:t>“Houding naar de omgeving waarbij men respect heeft voor de waarde van alles wat leeft en zich tot het lot van anderen aantrekt - in plaats van onverschillig te zijn</a:t>
            </a:r>
            <a:endParaRPr lang="nl-NL" dirty="0"/>
          </a:p>
        </p:txBody>
      </p:sp>
      <p:sp>
        <p:nvSpPr>
          <p:cNvPr id="11" name="Rechthoek 10">
            <a:extLst>
              <a:ext uri="{FF2B5EF4-FFF2-40B4-BE49-F238E27FC236}">
                <a16:creationId xmlns:a16="http://schemas.microsoft.com/office/drawing/2014/main" id="{EB0A9F51-A453-44BE-BD9F-458CAB8F67DA}"/>
              </a:ext>
            </a:extLst>
          </p:cNvPr>
          <p:cNvSpPr/>
          <p:nvPr/>
        </p:nvSpPr>
        <p:spPr>
          <a:xfrm>
            <a:off x="203200" y="1824830"/>
            <a:ext cx="6096000" cy="646331"/>
          </a:xfrm>
          <a:prstGeom prst="rect">
            <a:avLst/>
          </a:prstGeom>
        </p:spPr>
        <p:txBody>
          <a:bodyPr>
            <a:spAutoFit/>
          </a:bodyPr>
          <a:lstStyle/>
          <a:p>
            <a:r>
              <a:rPr lang="nl-NL" dirty="0">
                <a:solidFill>
                  <a:srgbClr val="222233"/>
                </a:solidFill>
                <a:latin typeface="Open Sans"/>
              </a:rPr>
              <a:t>“De verplichting om toegewezen taken met een maximum aan praktische effectiviteit en efficiëntie uit te voeren. </a:t>
            </a:r>
            <a:endParaRPr lang="nl-NL" dirty="0"/>
          </a:p>
        </p:txBody>
      </p:sp>
      <p:sp>
        <p:nvSpPr>
          <p:cNvPr id="12" name="Rechthoek 11">
            <a:extLst>
              <a:ext uri="{FF2B5EF4-FFF2-40B4-BE49-F238E27FC236}">
                <a16:creationId xmlns:a16="http://schemas.microsoft.com/office/drawing/2014/main" id="{7B8793B1-5ECF-4260-9D0B-AA8EBC13CCF2}"/>
              </a:ext>
            </a:extLst>
          </p:cNvPr>
          <p:cNvSpPr/>
          <p:nvPr/>
        </p:nvSpPr>
        <p:spPr>
          <a:xfrm>
            <a:off x="203200" y="2849960"/>
            <a:ext cx="6096000" cy="1200329"/>
          </a:xfrm>
          <a:prstGeom prst="rect">
            <a:avLst/>
          </a:prstGeom>
        </p:spPr>
        <p:txBody>
          <a:bodyPr>
            <a:spAutoFit/>
          </a:bodyPr>
          <a:lstStyle/>
          <a:p>
            <a:r>
              <a:rPr lang="nl-NL" dirty="0">
                <a:solidFill>
                  <a:srgbClr val="0D0527"/>
                </a:solidFill>
                <a:latin typeface="Open Sans"/>
              </a:rPr>
              <a:t>“Wie zich verantwoordelijk gedraagt, doet geen ondoordachte dingen, heeft geen impulsieve uitspattingen maar is serieus, maakt keuzes op basis van logische redeneringen.</a:t>
            </a:r>
            <a:endParaRPr lang="nl-NL" dirty="0"/>
          </a:p>
        </p:txBody>
      </p:sp>
      <p:sp>
        <p:nvSpPr>
          <p:cNvPr id="13" name="Rechthoek 12">
            <a:extLst>
              <a:ext uri="{FF2B5EF4-FFF2-40B4-BE49-F238E27FC236}">
                <a16:creationId xmlns:a16="http://schemas.microsoft.com/office/drawing/2014/main" id="{C7FDE1A6-083C-4BE0-9761-8D4A28B9AE22}"/>
              </a:ext>
            </a:extLst>
          </p:cNvPr>
          <p:cNvSpPr/>
          <p:nvPr/>
        </p:nvSpPr>
        <p:spPr>
          <a:xfrm>
            <a:off x="1603160" y="3982001"/>
            <a:ext cx="2916183" cy="923330"/>
          </a:xfrm>
          <a:prstGeom prst="rect">
            <a:avLst/>
          </a:prstGeom>
          <a:noFill/>
        </p:spPr>
        <p:txBody>
          <a:bodyPr wrap="none" lIns="91440" tIns="45720" rIns="91440" bIns="45720">
            <a:spAutoFit/>
          </a:bodyPr>
          <a:lstStyle/>
          <a:p>
            <a:pPr algn="ctr"/>
            <a:r>
              <a:rPr lang="nl-NL" sz="5400" b="0" cap="none" spc="0" dirty="0">
                <a:ln w="0"/>
                <a:solidFill>
                  <a:schemeClr val="tx1"/>
                </a:solidFill>
                <a:effectLst>
                  <a:outerShdw blurRad="38100" dist="19050" dir="2700000" algn="tl" rotWithShape="0">
                    <a:schemeClr val="dk1">
                      <a:alpha val="40000"/>
                    </a:schemeClr>
                  </a:outerShdw>
                </a:effectLst>
              </a:rPr>
              <a:t>Definities</a:t>
            </a:r>
          </a:p>
        </p:txBody>
      </p:sp>
      <p:sp>
        <p:nvSpPr>
          <p:cNvPr id="2" name="Rechthoek 1">
            <a:extLst>
              <a:ext uri="{FF2B5EF4-FFF2-40B4-BE49-F238E27FC236}">
                <a16:creationId xmlns:a16="http://schemas.microsoft.com/office/drawing/2014/main" id="{B5ED5130-570F-4D03-8264-3D24D4486368}"/>
              </a:ext>
            </a:extLst>
          </p:cNvPr>
          <p:cNvSpPr/>
          <p:nvPr/>
        </p:nvSpPr>
        <p:spPr>
          <a:xfrm>
            <a:off x="605289" y="4443666"/>
            <a:ext cx="6109365" cy="923330"/>
          </a:xfrm>
          <a:prstGeom prst="rect">
            <a:avLst/>
          </a:prstGeom>
          <a:noFill/>
        </p:spPr>
        <p:txBody>
          <a:bodyPr wrap="none" lIns="91440" tIns="45720" rIns="91440" bIns="45720">
            <a:spAutoFit/>
          </a:bodyPr>
          <a:lstStyle/>
          <a:p>
            <a:pPr algn="ctr"/>
            <a:r>
              <a:rPr lang="nl-NL" sz="5400" b="0" cap="none" spc="0" dirty="0">
                <a:ln w="0"/>
                <a:solidFill>
                  <a:srgbClr val="00B0F0"/>
                </a:solidFill>
                <a:effectLst>
                  <a:outerShdw blurRad="38100" dist="19050" dir="2700000" algn="tl" rotWithShape="0">
                    <a:schemeClr val="dk1">
                      <a:alpha val="40000"/>
                    </a:schemeClr>
                  </a:outerShdw>
                </a:effectLst>
              </a:rPr>
              <a:t>verantwoordelijkheid</a:t>
            </a:r>
          </a:p>
        </p:txBody>
      </p:sp>
    </p:spTree>
    <p:extLst>
      <p:ext uri="{BB962C8B-B14F-4D97-AF65-F5344CB8AC3E}">
        <p14:creationId xmlns:p14="http://schemas.microsoft.com/office/powerpoint/2010/main" val="108434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kstvak 15">
            <a:extLst>
              <a:ext uri="{FF2B5EF4-FFF2-40B4-BE49-F238E27FC236}">
                <a16:creationId xmlns:a16="http://schemas.microsoft.com/office/drawing/2014/main" id="{E2F2BFDF-E9F2-4569-A9F2-E1FFCB7FB82D}"/>
              </a:ext>
            </a:extLst>
          </p:cNvPr>
          <p:cNvSpPr txBox="1"/>
          <p:nvPr/>
        </p:nvSpPr>
        <p:spPr>
          <a:xfrm>
            <a:off x="5422694" y="3941638"/>
            <a:ext cx="1662546" cy="225121"/>
          </a:xfrm>
          <a:prstGeom prst="rect">
            <a:avLst/>
          </a:prstGeom>
          <a:noFill/>
        </p:spPr>
        <p:txBody>
          <a:bodyPr wrap="square" lIns="0" tIns="36000" rIns="0" bIns="0" rtlCol="0">
            <a:spAutoFit/>
          </a:bodyPr>
          <a:lstStyle/>
          <a:p>
            <a:pPr algn="r" rtl="0">
              <a:lnSpc>
                <a:spcPts val="1400"/>
              </a:lnSpc>
            </a:pPr>
            <a:r>
              <a:rPr lang="nl-NL" sz="1600" b="1" spc="-100" dirty="0">
                <a:solidFill>
                  <a:schemeClr val="tx1">
                    <a:lumMod val="50000"/>
                    <a:lumOff val="50000"/>
                  </a:schemeClr>
                </a:solidFill>
                <a:latin typeface="Corbel" panose="020B0503020204020204" pitchFamily="34" charset="0"/>
              </a:rPr>
              <a:t>Were Di 3</a:t>
            </a:r>
            <a:endParaRPr lang="nl-NL" sz="1600" b="1" spc="-100" baseline="0" dirty="0">
              <a:solidFill>
                <a:schemeClr val="tx1"/>
              </a:solidFill>
              <a:latin typeface="Corbel" panose="020B0503020204020204" pitchFamily="34" charset="0"/>
            </a:endParaRPr>
          </a:p>
        </p:txBody>
      </p:sp>
      <p:sp>
        <p:nvSpPr>
          <p:cNvPr id="3" name="Titel 2">
            <a:extLst>
              <a:ext uri="{FF2B5EF4-FFF2-40B4-BE49-F238E27FC236}">
                <a16:creationId xmlns:a16="http://schemas.microsoft.com/office/drawing/2014/main" id="{200B3D2B-613A-41BE-987D-E6A1324B456D}"/>
              </a:ext>
            </a:extLst>
          </p:cNvPr>
          <p:cNvSpPr>
            <a:spLocks noGrp="1"/>
          </p:cNvSpPr>
          <p:nvPr>
            <p:ph type="ctrTitle"/>
          </p:nvPr>
        </p:nvSpPr>
        <p:spPr/>
        <p:txBody>
          <a:bodyPr rtlCol="0"/>
          <a:lstStyle/>
          <a:p>
            <a:pPr rtl="0"/>
            <a:r>
              <a:rPr lang="nl-NL" dirty="0"/>
              <a:t>vrijheid</a:t>
            </a:r>
          </a:p>
        </p:txBody>
      </p:sp>
      <p:sp>
        <p:nvSpPr>
          <p:cNvPr id="4" name="Subtitel 3">
            <a:extLst>
              <a:ext uri="{FF2B5EF4-FFF2-40B4-BE49-F238E27FC236}">
                <a16:creationId xmlns:a16="http://schemas.microsoft.com/office/drawing/2014/main" id="{4772945D-CA91-4CFE-8EB7-941C7618C994}"/>
              </a:ext>
            </a:extLst>
          </p:cNvPr>
          <p:cNvSpPr>
            <a:spLocks noGrp="1"/>
          </p:cNvSpPr>
          <p:nvPr>
            <p:ph type="subTitle" idx="1"/>
          </p:nvPr>
        </p:nvSpPr>
        <p:spPr/>
        <p:txBody>
          <a:bodyPr rtlCol="0"/>
          <a:lstStyle/>
          <a:p>
            <a:pPr rtl="0"/>
            <a:r>
              <a:rPr lang="nl-NL" dirty="0" err="1"/>
              <a:t>verantwoordlijkheid</a:t>
            </a:r>
            <a:endParaRPr lang="nl-NL" dirty="0"/>
          </a:p>
        </p:txBody>
      </p:sp>
      <p:pic>
        <p:nvPicPr>
          <p:cNvPr id="18" name="Tijdelijke aanduiding voor afbeelding 17">
            <a:extLst>
              <a:ext uri="{FF2B5EF4-FFF2-40B4-BE49-F238E27FC236}">
                <a16:creationId xmlns:a16="http://schemas.microsoft.com/office/drawing/2014/main" id="{2411CA0B-8E20-7C48-9074-8D57423981D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7908" r="37908"/>
          <a:stretch>
            <a:fillRect/>
          </a:stretch>
        </p:blipFill>
        <p:spPr/>
      </p:pic>
    </p:spTree>
    <p:extLst>
      <p:ext uri="{BB962C8B-B14F-4D97-AF65-F5344CB8AC3E}">
        <p14:creationId xmlns:p14="http://schemas.microsoft.com/office/powerpoint/2010/main" val="3899961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A5083B-CC27-4F1C-AD03-E3DBEC1C9E78}"/>
              </a:ext>
            </a:extLst>
          </p:cNvPr>
          <p:cNvSpPr>
            <a:spLocks noGrp="1"/>
          </p:cNvSpPr>
          <p:nvPr>
            <p:ph type="title"/>
          </p:nvPr>
        </p:nvSpPr>
        <p:spPr/>
        <p:txBody>
          <a:bodyPr rtlCol="0"/>
          <a:lstStyle/>
          <a:p>
            <a:pPr rtl="0"/>
            <a:r>
              <a:rPr lang="nl-NL" dirty="0"/>
              <a:t>Vrijheid</a:t>
            </a:r>
          </a:p>
        </p:txBody>
      </p:sp>
      <p:sp>
        <p:nvSpPr>
          <p:cNvPr id="4" name="Tijdelijke aanduiding voor inhoud 3">
            <a:extLst>
              <a:ext uri="{FF2B5EF4-FFF2-40B4-BE49-F238E27FC236}">
                <a16:creationId xmlns:a16="http://schemas.microsoft.com/office/drawing/2014/main" id="{125E40B9-054F-4D79-BD17-68E71C740D01}"/>
              </a:ext>
            </a:extLst>
          </p:cNvPr>
          <p:cNvSpPr>
            <a:spLocks noGrp="1"/>
          </p:cNvSpPr>
          <p:nvPr>
            <p:ph sz="half" idx="1"/>
          </p:nvPr>
        </p:nvSpPr>
        <p:spPr>
          <a:xfrm>
            <a:off x="1842052" y="1343906"/>
            <a:ext cx="5718141" cy="3933645"/>
          </a:xfrm>
        </p:spPr>
        <p:txBody>
          <a:bodyPr rtlCol="0"/>
          <a:lstStyle/>
          <a:p>
            <a:pPr marL="0" indent="0" rtl="0">
              <a:buNone/>
            </a:pPr>
            <a:r>
              <a:rPr lang="nl-NL" sz="3200" dirty="0"/>
              <a:t>Definitie</a:t>
            </a:r>
          </a:p>
          <a:p>
            <a:pPr marL="0" indent="0">
              <a:buNone/>
            </a:pPr>
            <a:r>
              <a:rPr lang="nl-NL" sz="2000" dirty="0">
                <a:latin typeface="+mj-lt"/>
              </a:rPr>
              <a:t>Vrijheid, houdt in dat je </a:t>
            </a:r>
            <a:r>
              <a:rPr lang="nl-NL" sz="2000" b="1" dirty="0">
                <a:latin typeface="+mj-lt"/>
              </a:rPr>
              <a:t>vrij</a:t>
            </a:r>
            <a:r>
              <a:rPr lang="nl-NL" sz="2000" dirty="0">
                <a:latin typeface="+mj-lt"/>
              </a:rPr>
              <a:t> bent, om zelf te bepalen wat je wilt doen, hoe je het wilt doen, enzovoort. Dat je mag zeggen wat je wilt zeggen ("Vrijheid van Meningsuiting"), dat je mag geloven waar je in wilt geloven ("Vrijheid van Geloof"), zolang wat je doet niemand kwaad doet.</a:t>
            </a:r>
          </a:p>
        </p:txBody>
      </p:sp>
      <p:pic>
        <p:nvPicPr>
          <p:cNvPr id="19" name="Tijdelijke aanduiding voor afbeelding 18">
            <a:extLst>
              <a:ext uri="{FF2B5EF4-FFF2-40B4-BE49-F238E27FC236}">
                <a16:creationId xmlns:a16="http://schemas.microsoft.com/office/drawing/2014/main" id="{78E3D4B9-3B79-3A44-BAC1-8FEE23274B9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361" r="14361"/>
          <a:stretch>
            <a:fillRect/>
          </a:stretch>
        </p:blipFill>
        <p:spPr/>
      </p:pic>
      <p:sp>
        <p:nvSpPr>
          <p:cNvPr id="6" name="Tijdelijke aanduiding voor dianummer 5">
            <a:extLst>
              <a:ext uri="{FF2B5EF4-FFF2-40B4-BE49-F238E27FC236}">
                <a16:creationId xmlns:a16="http://schemas.microsoft.com/office/drawing/2014/main" id="{46D051DA-5DAD-43A7-A238-51C63BA59FEC}"/>
              </a:ext>
            </a:extLst>
          </p:cNvPr>
          <p:cNvSpPr>
            <a:spLocks noGrp="1"/>
          </p:cNvSpPr>
          <p:nvPr>
            <p:ph type="sldNum" sz="quarter" idx="34"/>
          </p:nvPr>
        </p:nvSpPr>
        <p:spPr/>
        <p:txBody>
          <a:bodyPr rtlCol="0"/>
          <a:lstStyle/>
          <a:p>
            <a:pPr rtl="0"/>
            <a:fld id="{19B51A1E-902D-48AF-9020-955120F399B6}" type="slidenum">
              <a:rPr lang="nl-NL" smtClean="0"/>
              <a:pPr rtl="0"/>
              <a:t>4</a:t>
            </a:fld>
            <a:endParaRPr lang="nl-NL" dirty="0"/>
          </a:p>
        </p:txBody>
      </p:sp>
      <p:sp>
        <p:nvSpPr>
          <p:cNvPr id="3" name="Rechthoek 2">
            <a:extLst>
              <a:ext uri="{FF2B5EF4-FFF2-40B4-BE49-F238E27FC236}">
                <a16:creationId xmlns:a16="http://schemas.microsoft.com/office/drawing/2014/main" id="{6F1DF311-7A24-46C8-9E37-AF9372C4A504}"/>
              </a:ext>
            </a:extLst>
          </p:cNvPr>
          <p:cNvSpPr/>
          <p:nvPr/>
        </p:nvSpPr>
        <p:spPr>
          <a:xfrm>
            <a:off x="741840" y="5388125"/>
            <a:ext cx="6122253" cy="369332"/>
          </a:xfrm>
          <a:prstGeom prst="rect">
            <a:avLst/>
          </a:prstGeom>
        </p:spPr>
        <p:txBody>
          <a:bodyPr wrap="none">
            <a:spAutoFit/>
          </a:bodyPr>
          <a:lstStyle/>
          <a:p>
            <a:r>
              <a:rPr lang="nl-NL" b="1" dirty="0">
                <a:solidFill>
                  <a:srgbClr val="222222"/>
                </a:solidFill>
                <a:latin typeface="Arial" panose="020B0604020202020204" pitchFamily="34" charset="0"/>
              </a:rPr>
              <a:t>Vrijheid</a:t>
            </a:r>
            <a:r>
              <a:rPr lang="nl-NL" dirty="0">
                <a:solidFill>
                  <a:srgbClr val="222222"/>
                </a:solidFill>
                <a:latin typeface="Arial" panose="020B0604020202020204" pitchFamily="34" charset="0"/>
              </a:rPr>
              <a:t> is de mogelijkheid om naar eigen </a:t>
            </a:r>
            <a:r>
              <a:rPr lang="nl-NL" dirty="0">
                <a:latin typeface="Arial" panose="020B0604020202020204" pitchFamily="34" charset="0"/>
                <a:hlinkClick r:id="rId4" tooltip="Vrije wil">
                  <a:extLst>
                    <a:ext uri="{A12FA001-AC4F-418D-AE19-62706E023703}">
                      <ahyp:hlinkClr xmlns:ahyp="http://schemas.microsoft.com/office/drawing/2018/hyperlinkcolor" val="tx"/>
                    </a:ext>
                  </a:extLst>
                </a:hlinkClick>
              </a:rPr>
              <a:t>wil</a:t>
            </a:r>
            <a:r>
              <a:rPr lang="nl-NL" dirty="0">
                <a:latin typeface="Arial" panose="020B0604020202020204" pitchFamily="34" charset="0"/>
              </a:rPr>
              <a:t> te </a:t>
            </a:r>
            <a:r>
              <a:rPr lang="nl-NL" dirty="0">
                <a:solidFill>
                  <a:srgbClr val="222222"/>
                </a:solidFill>
                <a:latin typeface="Arial" panose="020B0604020202020204" pitchFamily="34" charset="0"/>
              </a:rPr>
              <a:t>handelen.</a:t>
            </a:r>
            <a:endParaRPr lang="nl-NL" dirty="0"/>
          </a:p>
        </p:txBody>
      </p:sp>
    </p:spTree>
    <p:extLst>
      <p:ext uri="{BB962C8B-B14F-4D97-AF65-F5344CB8AC3E}">
        <p14:creationId xmlns:p14="http://schemas.microsoft.com/office/powerpoint/2010/main" val="3640701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ijdelijke aanduiding voor inhoud 6">
            <a:extLst>
              <a:ext uri="{FF2B5EF4-FFF2-40B4-BE49-F238E27FC236}">
                <a16:creationId xmlns:a16="http://schemas.microsoft.com/office/drawing/2014/main" id="{5BE32212-E6EB-423F-B327-F2C5DBBBE0A8}"/>
              </a:ext>
            </a:extLst>
          </p:cNvPr>
          <p:cNvGraphicFramePr>
            <a:graphicFrameLocks noGrp="1"/>
          </p:cNvGraphicFramePr>
          <p:nvPr>
            <p:ph sz="half" idx="1"/>
            <p:extLst>
              <p:ext uri="{D42A27DB-BD31-4B8C-83A1-F6EECF244321}">
                <p14:modId xmlns:p14="http://schemas.microsoft.com/office/powerpoint/2010/main" val="1754496706"/>
              </p:ext>
            </p:extLst>
          </p:nvPr>
        </p:nvGraphicFramePr>
        <p:xfrm>
          <a:off x="431800" y="864000"/>
          <a:ext cx="7127875" cy="55377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jdelijke aanduiding voor dianummer 2">
            <a:extLst>
              <a:ext uri="{FF2B5EF4-FFF2-40B4-BE49-F238E27FC236}">
                <a16:creationId xmlns:a16="http://schemas.microsoft.com/office/drawing/2014/main" id="{93E3CFEF-EC80-48FA-9881-2E4AC12392C3}"/>
              </a:ext>
            </a:extLst>
          </p:cNvPr>
          <p:cNvSpPr>
            <a:spLocks noGrp="1"/>
          </p:cNvSpPr>
          <p:nvPr>
            <p:ph type="sldNum" sz="quarter" idx="34"/>
          </p:nvPr>
        </p:nvSpPr>
        <p:spPr/>
        <p:txBody>
          <a:bodyPr/>
          <a:lstStyle/>
          <a:p>
            <a:pPr rtl="0"/>
            <a:fld id="{19B51A1E-902D-48AF-9020-955120F399B6}" type="slidenum">
              <a:rPr lang="nl-NL" smtClean="0"/>
              <a:pPr rtl="0"/>
              <a:t>5</a:t>
            </a:fld>
            <a:endParaRPr lang="nl-NL" dirty="0"/>
          </a:p>
        </p:txBody>
      </p:sp>
      <p:sp>
        <p:nvSpPr>
          <p:cNvPr id="5" name="Titel 4">
            <a:extLst>
              <a:ext uri="{FF2B5EF4-FFF2-40B4-BE49-F238E27FC236}">
                <a16:creationId xmlns:a16="http://schemas.microsoft.com/office/drawing/2014/main" id="{D1ABEC50-36DF-4E77-B96D-111435903643}"/>
              </a:ext>
            </a:extLst>
          </p:cNvPr>
          <p:cNvSpPr>
            <a:spLocks noGrp="1"/>
          </p:cNvSpPr>
          <p:nvPr>
            <p:ph type="title"/>
          </p:nvPr>
        </p:nvSpPr>
        <p:spPr/>
        <p:txBody>
          <a:bodyPr/>
          <a:lstStyle/>
          <a:p>
            <a:r>
              <a:rPr lang="nl-NL" dirty="0"/>
              <a:t>drieluik</a:t>
            </a:r>
          </a:p>
        </p:txBody>
      </p:sp>
      <p:sp>
        <p:nvSpPr>
          <p:cNvPr id="6" name="Tijdelijke aanduiding voor tekst 5">
            <a:extLst>
              <a:ext uri="{FF2B5EF4-FFF2-40B4-BE49-F238E27FC236}">
                <a16:creationId xmlns:a16="http://schemas.microsoft.com/office/drawing/2014/main" id="{2BCE8069-D436-4633-87D5-87997ADB1F8F}"/>
              </a:ext>
            </a:extLst>
          </p:cNvPr>
          <p:cNvSpPr>
            <a:spLocks noGrp="1"/>
          </p:cNvSpPr>
          <p:nvPr>
            <p:ph type="body" sz="quarter" idx="32"/>
          </p:nvPr>
        </p:nvSpPr>
        <p:spPr/>
        <p:txBody>
          <a:bodyPr/>
          <a:lstStyle/>
          <a:p>
            <a:r>
              <a:rPr lang="nl-NL" dirty="0"/>
              <a:t>verbanden</a:t>
            </a:r>
          </a:p>
        </p:txBody>
      </p:sp>
    </p:spTree>
    <p:extLst>
      <p:ext uri="{BB962C8B-B14F-4D97-AF65-F5344CB8AC3E}">
        <p14:creationId xmlns:p14="http://schemas.microsoft.com/office/powerpoint/2010/main" val="244730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descr="Deze sjabloon gebruiken">
            <a:extLst>
              <a:ext uri="{FF2B5EF4-FFF2-40B4-BE49-F238E27FC236}">
                <a16:creationId xmlns:a16="http://schemas.microsoft.com/office/drawing/2014/main" id="{AF827C88-045E-4F68-9447-36B04E5AF96E}"/>
              </a:ext>
            </a:extLst>
          </p:cNvPr>
          <p:cNvGrpSpPr/>
          <p:nvPr/>
        </p:nvGrpSpPr>
        <p:grpSpPr>
          <a:xfrm>
            <a:off x="298484" y="589495"/>
            <a:ext cx="3002130" cy="3083313"/>
            <a:chOff x="1341135" y="527364"/>
            <a:chExt cx="3002130" cy="3083313"/>
          </a:xfrm>
        </p:grpSpPr>
        <p:sp>
          <p:nvSpPr>
            <p:cNvPr id="37" name="Ovaal 36" title="Cirkelvormige achtergrondafbeeldingen">
              <a:extLst>
                <a:ext uri="{FF2B5EF4-FFF2-40B4-BE49-F238E27FC236}">
                  <a16:creationId xmlns:a16="http://schemas.microsoft.com/office/drawing/2014/main" id="{C51FBE48-2848-4EC5-89D6-C5C86C105FD1}"/>
                </a:ext>
              </a:extLst>
            </p:cNvPr>
            <p:cNvSpPr/>
            <p:nvPr/>
          </p:nvSpPr>
          <p:spPr>
            <a:xfrm>
              <a:off x="1341135" y="814260"/>
              <a:ext cx="2796417" cy="27964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ts val="3000"/>
                </a:lnSpc>
              </a:pPr>
              <a:r>
                <a:rPr lang="nl-NL" sz="2400" b="1" dirty="0"/>
                <a:t>Hoe zit dat nou bij jou</a:t>
              </a:r>
              <a:endParaRPr lang="nl-NL" sz="2400" dirty="0"/>
            </a:p>
          </p:txBody>
        </p:sp>
        <p:sp>
          <p:nvSpPr>
            <p:cNvPr id="40" name="Ovaal 39" title="Cirkelvormige achtergrondafbeeldingen">
              <a:extLst>
                <a:ext uri="{FF2B5EF4-FFF2-40B4-BE49-F238E27FC236}">
                  <a16:creationId xmlns:a16="http://schemas.microsoft.com/office/drawing/2014/main" id="{DDBE5AE1-0732-46F6-A796-4251201817EE}"/>
                </a:ext>
              </a:extLst>
            </p:cNvPr>
            <p:cNvSpPr/>
            <p:nvPr/>
          </p:nvSpPr>
          <p:spPr>
            <a:xfrm>
              <a:off x="3125525" y="527364"/>
              <a:ext cx="1217740" cy="12177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1" name="Ovaal 40" title="Cirkelvormige achtergrondafbeeldingen">
              <a:extLst>
                <a:ext uri="{FF2B5EF4-FFF2-40B4-BE49-F238E27FC236}">
                  <a16:creationId xmlns:a16="http://schemas.microsoft.com/office/drawing/2014/main" id="{4571EFCA-4D6B-4975-BCE3-09C7F433B4DA}"/>
                </a:ext>
              </a:extLst>
            </p:cNvPr>
            <p:cNvSpPr/>
            <p:nvPr/>
          </p:nvSpPr>
          <p:spPr>
            <a:xfrm>
              <a:off x="1537865" y="3001655"/>
              <a:ext cx="360000" cy="3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8" name="Titel 2">
              <a:extLst>
                <a:ext uri="{FF2B5EF4-FFF2-40B4-BE49-F238E27FC236}">
                  <a16:creationId xmlns:a16="http://schemas.microsoft.com/office/drawing/2014/main" id="{E3AEFCE0-0A87-4B19-ABDE-39B6D794A7ED}"/>
                </a:ext>
              </a:extLst>
            </p:cNvPr>
            <p:cNvSpPr txBox="1">
              <a:spLocks/>
            </p:cNvSpPr>
            <p:nvPr/>
          </p:nvSpPr>
          <p:spPr>
            <a:xfrm>
              <a:off x="3133073" y="654208"/>
              <a:ext cx="1188691" cy="118682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rtl="0"/>
              <a:r>
                <a:rPr lang="nl-NL" sz="7200" b="1" dirty="0">
                  <a:solidFill>
                    <a:schemeClr val="bg1"/>
                  </a:solidFill>
                  <a:latin typeface="Times New Roman" panose="02020603050405020304" pitchFamily="18" charset="0"/>
                  <a:cs typeface="Times New Roman" panose="02020603050405020304" pitchFamily="18" charset="0"/>
                </a:rPr>
                <a:t>?</a:t>
              </a:r>
            </a:p>
          </p:txBody>
        </p:sp>
      </p:grpSp>
      <p:sp>
        <p:nvSpPr>
          <p:cNvPr id="6" name="Rechthoek 5" descr="Achtergrondvak voor instructies">
            <a:extLst>
              <a:ext uri="{FF2B5EF4-FFF2-40B4-BE49-F238E27FC236}">
                <a16:creationId xmlns:a16="http://schemas.microsoft.com/office/drawing/2014/main" id="{20779E53-6FBF-49D4-B71F-9C4591CB06D5}"/>
              </a:ext>
            </a:extLst>
          </p:cNvPr>
          <p:cNvSpPr/>
          <p:nvPr/>
        </p:nvSpPr>
        <p:spPr>
          <a:xfrm>
            <a:off x="3489598" y="70559"/>
            <a:ext cx="4708996" cy="417755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3" name="Ovaal 42" title="Cirkelvormige achtergrondafbeeldingen">
            <a:extLst>
              <a:ext uri="{FF2B5EF4-FFF2-40B4-BE49-F238E27FC236}">
                <a16:creationId xmlns:a16="http://schemas.microsoft.com/office/drawing/2014/main" id="{C4AAE0A8-79D5-440B-B812-5976D3EDBD0C}"/>
              </a:ext>
            </a:extLst>
          </p:cNvPr>
          <p:cNvSpPr/>
          <p:nvPr/>
        </p:nvSpPr>
        <p:spPr>
          <a:xfrm>
            <a:off x="3630478" y="200418"/>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nl-NL" b="1" dirty="0"/>
              <a:t>1</a:t>
            </a:r>
          </a:p>
        </p:txBody>
      </p:sp>
      <p:grpSp>
        <p:nvGrpSpPr>
          <p:cNvPr id="46" name="Groep 45" title="Voeg uw afbeeldingen toe">
            <a:extLst>
              <a:ext uri="{FF2B5EF4-FFF2-40B4-BE49-F238E27FC236}">
                <a16:creationId xmlns:a16="http://schemas.microsoft.com/office/drawing/2014/main" id="{D61E15D2-0BAF-4A2C-9698-DD4F6BAB920D}"/>
              </a:ext>
            </a:extLst>
          </p:cNvPr>
          <p:cNvGrpSpPr/>
          <p:nvPr/>
        </p:nvGrpSpPr>
        <p:grpSpPr>
          <a:xfrm>
            <a:off x="3529462" y="530352"/>
            <a:ext cx="4392131" cy="3559180"/>
            <a:chOff x="326047" y="379770"/>
            <a:chExt cx="4392131" cy="3559180"/>
          </a:xfrm>
        </p:grpSpPr>
        <p:sp>
          <p:nvSpPr>
            <p:cNvPr id="15" name="Tekstvak 14">
              <a:hlinkClick r:id="rId3" action="ppaction://hlinksldjump"/>
              <a:extLst>
                <a:ext uri="{FF2B5EF4-FFF2-40B4-BE49-F238E27FC236}">
                  <a16:creationId xmlns:a16="http://schemas.microsoft.com/office/drawing/2014/main" id="{5083EB4B-86A0-45E7-8493-F0169A4CCC87}"/>
                </a:ext>
              </a:extLst>
            </p:cNvPr>
            <p:cNvSpPr txBox="1"/>
            <p:nvPr/>
          </p:nvSpPr>
          <p:spPr>
            <a:xfrm>
              <a:off x="499040" y="379770"/>
              <a:ext cx="4136620" cy="400110"/>
            </a:xfrm>
            <a:prstGeom prst="rect">
              <a:avLst/>
            </a:prstGeom>
            <a:noFill/>
          </p:spPr>
          <p:txBody>
            <a:bodyPr wrap="square" rtlCol="0">
              <a:spAutoFit/>
            </a:bodyPr>
            <a:lstStyle/>
            <a:p>
              <a:pPr algn="ctr" rtl="0"/>
              <a:r>
                <a:rPr lang="nl-NL" sz="2000" b="1" dirty="0">
                  <a:latin typeface="+mj-lt"/>
                </a:rPr>
                <a:t>Thuis?</a:t>
              </a:r>
            </a:p>
          </p:txBody>
        </p:sp>
        <p:pic>
          <p:nvPicPr>
            <p:cNvPr id="12" name="Afbeelding 11">
              <a:extLst>
                <a:ext uri="{FF2B5EF4-FFF2-40B4-BE49-F238E27FC236}">
                  <a16:creationId xmlns:a16="http://schemas.microsoft.com/office/drawing/2014/main" id="{B945A26A-43DB-4AED-BA9E-E81359BA2E2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64686" y="1180231"/>
              <a:ext cx="1985426" cy="1469215"/>
            </a:xfrm>
            <a:prstGeom prst="rect">
              <a:avLst/>
            </a:prstGeom>
          </p:spPr>
        </p:pic>
        <p:sp>
          <p:nvSpPr>
            <p:cNvPr id="20" name="Afbeelding 18" title="Pijl sjablooninstructies">
              <a:extLst>
                <a:ext uri="{FF2B5EF4-FFF2-40B4-BE49-F238E27FC236}">
                  <a16:creationId xmlns:a16="http://schemas.microsoft.com/office/drawing/2014/main" id="{3CDE6CC0-E86B-4B0C-B994-AD3ECE46636B}"/>
                </a:ext>
              </a:extLst>
            </p:cNvPr>
            <p:cNvSpPr/>
            <p:nvPr/>
          </p:nvSpPr>
          <p:spPr>
            <a:xfrm rot="4500000" flipH="1">
              <a:off x="1365275" y="2606461"/>
              <a:ext cx="367586" cy="457870"/>
            </a:xfrm>
            <a:custGeom>
              <a:avLst/>
              <a:gdLst>
                <a:gd name="connsiteX0" fmla="*/ 27380 w 542925"/>
                <a:gd name="connsiteY0" fmla="*/ 669232 h 676275"/>
                <a:gd name="connsiteX1" fmla="*/ 138823 w 542925"/>
                <a:gd name="connsiteY1" fmla="*/ 376814 h 676275"/>
                <a:gd name="connsiteX2" fmla="*/ 352183 w 542925"/>
                <a:gd name="connsiteY2" fmla="*/ 147262 h 676275"/>
                <a:gd name="connsiteX3" fmla="*/ 485533 w 542925"/>
                <a:gd name="connsiteY3" fmla="*/ 68204 h 676275"/>
                <a:gd name="connsiteX4" fmla="*/ 469340 w 542925"/>
                <a:gd name="connsiteY4" fmla="*/ 96779 h 676275"/>
                <a:gd name="connsiteX5" fmla="*/ 416953 w 542925"/>
                <a:gd name="connsiteY5" fmla="*/ 192029 h 676275"/>
                <a:gd name="connsiteX6" fmla="*/ 433145 w 542925"/>
                <a:gd name="connsiteY6" fmla="*/ 216794 h 676275"/>
                <a:gd name="connsiteX7" fmla="*/ 484580 w 542925"/>
                <a:gd name="connsiteY7" fmla="*/ 124402 h 676275"/>
                <a:gd name="connsiteX8" fmla="*/ 509345 w 542925"/>
                <a:gd name="connsiteY8" fmla="*/ 78682 h 676275"/>
                <a:gd name="connsiteX9" fmla="*/ 536015 w 542925"/>
                <a:gd name="connsiteY9" fmla="*/ 37724 h 676275"/>
                <a:gd name="connsiteX10" fmla="*/ 524585 w 542925"/>
                <a:gd name="connsiteY10" fmla="*/ 7244 h 676275"/>
                <a:gd name="connsiteX11" fmla="*/ 297890 w 542925"/>
                <a:gd name="connsiteY11" fmla="*/ 39629 h 676275"/>
                <a:gd name="connsiteX12" fmla="*/ 307415 w 542925"/>
                <a:gd name="connsiteY12" fmla="*/ 71062 h 676275"/>
                <a:gd name="connsiteX13" fmla="*/ 436003 w 542925"/>
                <a:gd name="connsiteY13" fmla="*/ 54869 h 676275"/>
                <a:gd name="connsiteX14" fmla="*/ 233120 w 542925"/>
                <a:gd name="connsiteY14" fmla="*/ 208222 h 676275"/>
                <a:gd name="connsiteX15" fmla="*/ 57860 w 542925"/>
                <a:gd name="connsiteY15" fmla="*/ 473969 h 676275"/>
                <a:gd name="connsiteX16" fmla="*/ 7378 w 542925"/>
                <a:gd name="connsiteY16" fmla="*/ 648277 h 676275"/>
                <a:gd name="connsiteX17" fmla="*/ 14045 w 542925"/>
                <a:gd name="connsiteY17" fmla="*/ 670184 h 676275"/>
                <a:gd name="connsiteX18" fmla="*/ 27380 w 542925"/>
                <a:gd name="connsiteY18" fmla="*/ 669232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2925" h="676275">
                  <a:moveTo>
                    <a:pt x="27380" y="669232"/>
                  </a:moveTo>
                  <a:cubicBezTo>
                    <a:pt x="44525" y="565409"/>
                    <a:pt x="83578" y="465397"/>
                    <a:pt x="138823" y="376814"/>
                  </a:cubicBezTo>
                  <a:cubicBezTo>
                    <a:pt x="195020" y="288232"/>
                    <a:pt x="267410" y="209174"/>
                    <a:pt x="352183" y="147262"/>
                  </a:cubicBezTo>
                  <a:cubicBezTo>
                    <a:pt x="394093" y="116782"/>
                    <a:pt x="438860" y="90112"/>
                    <a:pt x="485533" y="68204"/>
                  </a:cubicBezTo>
                  <a:cubicBezTo>
                    <a:pt x="479818" y="77729"/>
                    <a:pt x="475055" y="87254"/>
                    <a:pt x="469340" y="96779"/>
                  </a:cubicBezTo>
                  <a:cubicBezTo>
                    <a:pt x="452195" y="128212"/>
                    <a:pt x="434098" y="160597"/>
                    <a:pt x="416953" y="192029"/>
                  </a:cubicBezTo>
                  <a:cubicBezTo>
                    <a:pt x="412190" y="201554"/>
                    <a:pt x="425525" y="230129"/>
                    <a:pt x="433145" y="216794"/>
                  </a:cubicBezTo>
                  <a:cubicBezTo>
                    <a:pt x="450290" y="186314"/>
                    <a:pt x="467435" y="154882"/>
                    <a:pt x="484580" y="124402"/>
                  </a:cubicBezTo>
                  <a:cubicBezTo>
                    <a:pt x="493153" y="109162"/>
                    <a:pt x="501725" y="93922"/>
                    <a:pt x="509345" y="78682"/>
                  </a:cubicBezTo>
                  <a:cubicBezTo>
                    <a:pt x="516965" y="64394"/>
                    <a:pt x="523633" y="48202"/>
                    <a:pt x="536015" y="37724"/>
                  </a:cubicBezTo>
                  <a:cubicBezTo>
                    <a:pt x="543635" y="31057"/>
                    <a:pt x="535063" y="5339"/>
                    <a:pt x="524585" y="7244"/>
                  </a:cubicBezTo>
                  <a:cubicBezTo>
                    <a:pt x="449338" y="21532"/>
                    <a:pt x="374090" y="32009"/>
                    <a:pt x="297890" y="39629"/>
                  </a:cubicBezTo>
                  <a:cubicBezTo>
                    <a:pt x="287413" y="40582"/>
                    <a:pt x="295033" y="72967"/>
                    <a:pt x="307415" y="71062"/>
                  </a:cubicBezTo>
                  <a:cubicBezTo>
                    <a:pt x="350278" y="66299"/>
                    <a:pt x="393140" y="61537"/>
                    <a:pt x="436003" y="54869"/>
                  </a:cubicBezTo>
                  <a:cubicBezTo>
                    <a:pt x="360755" y="94874"/>
                    <a:pt x="292175" y="147262"/>
                    <a:pt x="233120" y="208222"/>
                  </a:cubicBezTo>
                  <a:cubicBezTo>
                    <a:pt x="158825" y="284422"/>
                    <a:pt x="98818" y="375862"/>
                    <a:pt x="57860" y="473969"/>
                  </a:cubicBezTo>
                  <a:cubicBezTo>
                    <a:pt x="35000" y="530167"/>
                    <a:pt x="17855" y="588269"/>
                    <a:pt x="7378" y="648277"/>
                  </a:cubicBezTo>
                  <a:cubicBezTo>
                    <a:pt x="6425" y="655897"/>
                    <a:pt x="8330" y="665422"/>
                    <a:pt x="14045" y="670184"/>
                  </a:cubicBezTo>
                  <a:cubicBezTo>
                    <a:pt x="20713" y="676852"/>
                    <a:pt x="25475" y="675899"/>
                    <a:pt x="27380" y="669232"/>
                  </a:cubicBezTo>
                  <a:close/>
                </a:path>
              </a:pathLst>
            </a:custGeom>
            <a:solidFill>
              <a:schemeClr val="accent1"/>
            </a:solidFill>
            <a:ln w="9525" cap="flat">
              <a:noFill/>
              <a:prstDash val="solid"/>
              <a:miter/>
            </a:ln>
            <a:effectLst>
              <a:outerShdw blurRad="50800" dist="38100" dir="2700000" algn="tl" rotWithShape="0">
                <a:prstClr val="black">
                  <a:alpha val="40000"/>
                </a:prstClr>
              </a:outerShdw>
            </a:effectLst>
          </p:spPr>
          <p:txBody>
            <a:bodyPr rtlCol="0" anchor="ctr"/>
            <a:lstStyle/>
            <a:p>
              <a:pPr rtl="0"/>
              <a:endParaRPr lang="nl-NL" dirty="0"/>
            </a:p>
          </p:txBody>
        </p:sp>
        <p:sp>
          <p:nvSpPr>
            <p:cNvPr id="16" name="Tekstvak 15">
              <a:extLst>
                <a:ext uri="{FF2B5EF4-FFF2-40B4-BE49-F238E27FC236}">
                  <a16:creationId xmlns:a16="http://schemas.microsoft.com/office/drawing/2014/main" id="{1AA52088-CC08-4B31-88C3-7589922DEBB6}"/>
                </a:ext>
              </a:extLst>
            </p:cNvPr>
            <p:cNvSpPr txBox="1"/>
            <p:nvPr/>
          </p:nvSpPr>
          <p:spPr>
            <a:xfrm>
              <a:off x="2450112" y="3252646"/>
              <a:ext cx="2268066" cy="584775"/>
            </a:xfrm>
            <a:prstGeom prst="rect">
              <a:avLst/>
            </a:prstGeom>
            <a:noFill/>
          </p:spPr>
          <p:txBody>
            <a:bodyPr wrap="square" rtlCol="0">
              <a:spAutoFit/>
            </a:bodyPr>
            <a:lstStyle/>
            <a:p>
              <a:pPr algn="ctr"/>
              <a:r>
                <a:rPr lang="nl-NL" sz="1600" dirty="0"/>
                <a:t>Welke vrijheden heb je thuis?</a:t>
              </a:r>
            </a:p>
          </p:txBody>
        </p:sp>
        <p:pic>
          <p:nvPicPr>
            <p:cNvPr id="13" name="Afbeelding 12">
              <a:extLst>
                <a:ext uri="{FF2B5EF4-FFF2-40B4-BE49-F238E27FC236}">
                  <a16:creationId xmlns:a16="http://schemas.microsoft.com/office/drawing/2014/main" id="{56A7864C-1101-45CF-B3E0-1BB84A195D2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730660" y="1325328"/>
              <a:ext cx="1905000" cy="1200150"/>
            </a:xfrm>
            <a:prstGeom prst="rect">
              <a:avLst/>
            </a:prstGeom>
            <a:ln>
              <a:solidFill>
                <a:schemeClr val="bg1">
                  <a:lumMod val="85000"/>
                </a:schemeClr>
              </a:solidFill>
            </a:ln>
          </p:spPr>
        </p:pic>
        <p:sp>
          <p:nvSpPr>
            <p:cNvPr id="21" name="Afbeelding 18" title="Pijl sjablooninstructies">
              <a:extLst>
                <a:ext uri="{FF2B5EF4-FFF2-40B4-BE49-F238E27FC236}">
                  <a16:creationId xmlns:a16="http://schemas.microsoft.com/office/drawing/2014/main" id="{051A3989-527C-4619-9BF7-E99892F1986E}"/>
                </a:ext>
              </a:extLst>
            </p:cNvPr>
            <p:cNvSpPr/>
            <p:nvPr/>
          </p:nvSpPr>
          <p:spPr>
            <a:xfrm rot="17820117">
              <a:off x="3452257" y="2502894"/>
              <a:ext cx="421360" cy="524851"/>
            </a:xfrm>
            <a:custGeom>
              <a:avLst/>
              <a:gdLst>
                <a:gd name="connsiteX0" fmla="*/ 27380 w 542925"/>
                <a:gd name="connsiteY0" fmla="*/ 669232 h 676275"/>
                <a:gd name="connsiteX1" fmla="*/ 138823 w 542925"/>
                <a:gd name="connsiteY1" fmla="*/ 376814 h 676275"/>
                <a:gd name="connsiteX2" fmla="*/ 352183 w 542925"/>
                <a:gd name="connsiteY2" fmla="*/ 147262 h 676275"/>
                <a:gd name="connsiteX3" fmla="*/ 485533 w 542925"/>
                <a:gd name="connsiteY3" fmla="*/ 68204 h 676275"/>
                <a:gd name="connsiteX4" fmla="*/ 469340 w 542925"/>
                <a:gd name="connsiteY4" fmla="*/ 96779 h 676275"/>
                <a:gd name="connsiteX5" fmla="*/ 416953 w 542925"/>
                <a:gd name="connsiteY5" fmla="*/ 192029 h 676275"/>
                <a:gd name="connsiteX6" fmla="*/ 433145 w 542925"/>
                <a:gd name="connsiteY6" fmla="*/ 216794 h 676275"/>
                <a:gd name="connsiteX7" fmla="*/ 484580 w 542925"/>
                <a:gd name="connsiteY7" fmla="*/ 124402 h 676275"/>
                <a:gd name="connsiteX8" fmla="*/ 509345 w 542925"/>
                <a:gd name="connsiteY8" fmla="*/ 78682 h 676275"/>
                <a:gd name="connsiteX9" fmla="*/ 536015 w 542925"/>
                <a:gd name="connsiteY9" fmla="*/ 37724 h 676275"/>
                <a:gd name="connsiteX10" fmla="*/ 524585 w 542925"/>
                <a:gd name="connsiteY10" fmla="*/ 7244 h 676275"/>
                <a:gd name="connsiteX11" fmla="*/ 297890 w 542925"/>
                <a:gd name="connsiteY11" fmla="*/ 39629 h 676275"/>
                <a:gd name="connsiteX12" fmla="*/ 307415 w 542925"/>
                <a:gd name="connsiteY12" fmla="*/ 71062 h 676275"/>
                <a:gd name="connsiteX13" fmla="*/ 436003 w 542925"/>
                <a:gd name="connsiteY13" fmla="*/ 54869 h 676275"/>
                <a:gd name="connsiteX14" fmla="*/ 233120 w 542925"/>
                <a:gd name="connsiteY14" fmla="*/ 208222 h 676275"/>
                <a:gd name="connsiteX15" fmla="*/ 57860 w 542925"/>
                <a:gd name="connsiteY15" fmla="*/ 473969 h 676275"/>
                <a:gd name="connsiteX16" fmla="*/ 7378 w 542925"/>
                <a:gd name="connsiteY16" fmla="*/ 648277 h 676275"/>
                <a:gd name="connsiteX17" fmla="*/ 14045 w 542925"/>
                <a:gd name="connsiteY17" fmla="*/ 670184 h 676275"/>
                <a:gd name="connsiteX18" fmla="*/ 27380 w 542925"/>
                <a:gd name="connsiteY18" fmla="*/ 669232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2925" h="676275">
                  <a:moveTo>
                    <a:pt x="27380" y="669232"/>
                  </a:moveTo>
                  <a:cubicBezTo>
                    <a:pt x="44525" y="565409"/>
                    <a:pt x="83578" y="465397"/>
                    <a:pt x="138823" y="376814"/>
                  </a:cubicBezTo>
                  <a:cubicBezTo>
                    <a:pt x="195020" y="288232"/>
                    <a:pt x="267410" y="209174"/>
                    <a:pt x="352183" y="147262"/>
                  </a:cubicBezTo>
                  <a:cubicBezTo>
                    <a:pt x="394093" y="116782"/>
                    <a:pt x="438860" y="90112"/>
                    <a:pt x="485533" y="68204"/>
                  </a:cubicBezTo>
                  <a:cubicBezTo>
                    <a:pt x="479818" y="77729"/>
                    <a:pt x="475055" y="87254"/>
                    <a:pt x="469340" y="96779"/>
                  </a:cubicBezTo>
                  <a:cubicBezTo>
                    <a:pt x="452195" y="128212"/>
                    <a:pt x="434098" y="160597"/>
                    <a:pt x="416953" y="192029"/>
                  </a:cubicBezTo>
                  <a:cubicBezTo>
                    <a:pt x="412190" y="201554"/>
                    <a:pt x="425525" y="230129"/>
                    <a:pt x="433145" y="216794"/>
                  </a:cubicBezTo>
                  <a:cubicBezTo>
                    <a:pt x="450290" y="186314"/>
                    <a:pt x="467435" y="154882"/>
                    <a:pt x="484580" y="124402"/>
                  </a:cubicBezTo>
                  <a:cubicBezTo>
                    <a:pt x="493153" y="109162"/>
                    <a:pt x="501725" y="93922"/>
                    <a:pt x="509345" y="78682"/>
                  </a:cubicBezTo>
                  <a:cubicBezTo>
                    <a:pt x="516965" y="64394"/>
                    <a:pt x="523633" y="48202"/>
                    <a:pt x="536015" y="37724"/>
                  </a:cubicBezTo>
                  <a:cubicBezTo>
                    <a:pt x="543635" y="31057"/>
                    <a:pt x="535063" y="5339"/>
                    <a:pt x="524585" y="7244"/>
                  </a:cubicBezTo>
                  <a:cubicBezTo>
                    <a:pt x="449338" y="21532"/>
                    <a:pt x="374090" y="32009"/>
                    <a:pt x="297890" y="39629"/>
                  </a:cubicBezTo>
                  <a:cubicBezTo>
                    <a:pt x="287413" y="40582"/>
                    <a:pt x="295033" y="72967"/>
                    <a:pt x="307415" y="71062"/>
                  </a:cubicBezTo>
                  <a:cubicBezTo>
                    <a:pt x="350278" y="66299"/>
                    <a:pt x="393140" y="61537"/>
                    <a:pt x="436003" y="54869"/>
                  </a:cubicBezTo>
                  <a:cubicBezTo>
                    <a:pt x="360755" y="94874"/>
                    <a:pt x="292175" y="147262"/>
                    <a:pt x="233120" y="208222"/>
                  </a:cubicBezTo>
                  <a:cubicBezTo>
                    <a:pt x="158825" y="284422"/>
                    <a:pt x="98818" y="375862"/>
                    <a:pt x="57860" y="473969"/>
                  </a:cubicBezTo>
                  <a:cubicBezTo>
                    <a:pt x="35000" y="530167"/>
                    <a:pt x="17855" y="588269"/>
                    <a:pt x="7378" y="648277"/>
                  </a:cubicBezTo>
                  <a:cubicBezTo>
                    <a:pt x="6425" y="655897"/>
                    <a:pt x="8330" y="665422"/>
                    <a:pt x="14045" y="670184"/>
                  </a:cubicBezTo>
                  <a:cubicBezTo>
                    <a:pt x="20713" y="676852"/>
                    <a:pt x="25475" y="675899"/>
                    <a:pt x="27380" y="669232"/>
                  </a:cubicBezTo>
                  <a:close/>
                </a:path>
              </a:pathLst>
            </a:custGeom>
            <a:solidFill>
              <a:schemeClr val="accent1"/>
            </a:solidFill>
            <a:ln w="9525" cap="flat">
              <a:noFill/>
              <a:prstDash val="solid"/>
              <a:miter/>
            </a:ln>
            <a:effectLst>
              <a:outerShdw blurRad="50800" dist="38100" dir="2700000" algn="tl" rotWithShape="0">
                <a:prstClr val="black">
                  <a:alpha val="40000"/>
                </a:prstClr>
              </a:outerShdw>
            </a:effectLst>
          </p:spPr>
          <p:txBody>
            <a:bodyPr rtlCol="0" anchor="ctr"/>
            <a:lstStyle/>
            <a:p>
              <a:pPr rtl="0"/>
              <a:endParaRPr lang="nl-NL" dirty="0"/>
            </a:p>
          </p:txBody>
        </p:sp>
        <p:sp>
          <p:nvSpPr>
            <p:cNvPr id="17" name="Tekstvak 16">
              <a:extLst>
                <a:ext uri="{FF2B5EF4-FFF2-40B4-BE49-F238E27FC236}">
                  <a16:creationId xmlns:a16="http://schemas.microsoft.com/office/drawing/2014/main" id="{0F108E97-1B0C-4A75-91C1-1B9A03212BD0}"/>
                </a:ext>
              </a:extLst>
            </p:cNvPr>
            <p:cNvSpPr txBox="1"/>
            <p:nvPr/>
          </p:nvSpPr>
          <p:spPr>
            <a:xfrm>
              <a:off x="326047" y="3107953"/>
              <a:ext cx="2138417" cy="830997"/>
            </a:xfrm>
            <a:prstGeom prst="rect">
              <a:avLst/>
            </a:prstGeom>
            <a:noFill/>
          </p:spPr>
          <p:txBody>
            <a:bodyPr wrap="square" rtlCol="0">
              <a:spAutoFit/>
            </a:bodyPr>
            <a:lstStyle/>
            <a:p>
              <a:pPr algn="ctr" rtl="0"/>
              <a:r>
                <a:rPr lang="nl-NL" sz="1600" dirty="0"/>
                <a:t>Welke verantwoordelijkheid draag jij thuis?</a:t>
              </a:r>
            </a:p>
          </p:txBody>
        </p:sp>
      </p:grpSp>
      <p:sp>
        <p:nvSpPr>
          <p:cNvPr id="42" name="Rechthoek 41" descr="Achtergrondvak voor instructies">
            <a:extLst>
              <a:ext uri="{FF2B5EF4-FFF2-40B4-BE49-F238E27FC236}">
                <a16:creationId xmlns:a16="http://schemas.microsoft.com/office/drawing/2014/main" id="{3844B058-3CE8-4852-BEF6-257F8549EE99}"/>
              </a:ext>
            </a:extLst>
          </p:cNvPr>
          <p:cNvSpPr/>
          <p:nvPr/>
        </p:nvSpPr>
        <p:spPr>
          <a:xfrm>
            <a:off x="8282947" y="2345290"/>
            <a:ext cx="3803798" cy="3550685"/>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5" name="Ovaal 44" title="Cirkelvormige achtergrondafbeeldingen">
            <a:extLst>
              <a:ext uri="{FF2B5EF4-FFF2-40B4-BE49-F238E27FC236}">
                <a16:creationId xmlns:a16="http://schemas.microsoft.com/office/drawing/2014/main" id="{840F97B3-0E1D-40DC-BF8C-2D40E7DDC61C}"/>
              </a:ext>
            </a:extLst>
          </p:cNvPr>
          <p:cNvSpPr/>
          <p:nvPr/>
        </p:nvSpPr>
        <p:spPr>
          <a:xfrm>
            <a:off x="8426865" y="2498870"/>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nl-NL" b="1" dirty="0"/>
              <a:t>2</a:t>
            </a:r>
          </a:p>
        </p:txBody>
      </p:sp>
      <p:sp>
        <p:nvSpPr>
          <p:cNvPr id="14" name="Tekstvak 13">
            <a:hlinkClick r:id="rId8" action="ppaction://hlinksldjump"/>
            <a:extLst>
              <a:ext uri="{FF2B5EF4-FFF2-40B4-BE49-F238E27FC236}">
                <a16:creationId xmlns:a16="http://schemas.microsoft.com/office/drawing/2014/main" id="{7EAFFD73-4869-4CC3-8C60-E7C58E91DDE1}"/>
              </a:ext>
            </a:extLst>
          </p:cNvPr>
          <p:cNvSpPr txBox="1"/>
          <p:nvPr/>
        </p:nvSpPr>
        <p:spPr>
          <a:xfrm>
            <a:off x="8672699" y="3055471"/>
            <a:ext cx="3005231" cy="400110"/>
          </a:xfrm>
          <a:prstGeom prst="rect">
            <a:avLst/>
          </a:prstGeom>
          <a:noFill/>
        </p:spPr>
        <p:txBody>
          <a:bodyPr wrap="square" rtlCol="0">
            <a:spAutoFit/>
          </a:bodyPr>
          <a:lstStyle/>
          <a:p>
            <a:pPr algn="ctr" rtl="0"/>
            <a:r>
              <a:rPr lang="nl-NL" sz="2000" b="1" dirty="0">
                <a:latin typeface="+mj-lt"/>
              </a:rPr>
              <a:t>Op school?</a:t>
            </a:r>
          </a:p>
        </p:txBody>
      </p:sp>
      <p:sp>
        <p:nvSpPr>
          <p:cNvPr id="10" name="Tekstvak 9">
            <a:extLst>
              <a:ext uri="{FF2B5EF4-FFF2-40B4-BE49-F238E27FC236}">
                <a16:creationId xmlns:a16="http://schemas.microsoft.com/office/drawing/2014/main" id="{DBE590BD-3E87-43CE-BDCC-A6A81A224642}"/>
              </a:ext>
            </a:extLst>
          </p:cNvPr>
          <p:cNvSpPr txBox="1"/>
          <p:nvPr/>
        </p:nvSpPr>
        <p:spPr>
          <a:xfrm>
            <a:off x="8457113" y="3659011"/>
            <a:ext cx="3436404" cy="1508105"/>
          </a:xfrm>
          <a:prstGeom prst="rect">
            <a:avLst/>
          </a:prstGeom>
          <a:noFill/>
        </p:spPr>
        <p:txBody>
          <a:bodyPr wrap="square" rtlCol="0">
            <a:spAutoFit/>
          </a:bodyPr>
          <a:lstStyle/>
          <a:p>
            <a:pPr algn="ctr" rtl="0"/>
            <a:r>
              <a:rPr lang="nl-NL" sz="1600" dirty="0"/>
              <a:t>Welke verantwoordelijkheid heb jij op school?</a:t>
            </a:r>
            <a:endParaRPr lang="nl-NL" sz="1600" b="1" dirty="0"/>
          </a:p>
          <a:p>
            <a:pPr algn="ctr"/>
            <a:br>
              <a:rPr lang="nl-NL" dirty="0"/>
            </a:br>
            <a:r>
              <a:rPr lang="nl-NL" dirty="0"/>
              <a:t> </a:t>
            </a:r>
            <a:r>
              <a:rPr lang="nl-NL" sz="1200" dirty="0"/>
              <a:t>Welke vrijheden heb jij op school?</a:t>
            </a:r>
          </a:p>
          <a:p>
            <a:pPr algn="ctr" rtl="0"/>
            <a:br>
              <a:rPr lang="nl-NL" sz="1200" dirty="0"/>
            </a:br>
            <a:r>
              <a:rPr lang="nl-NL" sz="1200" dirty="0"/>
              <a:t>Wat zegt dat over vertrouwen?</a:t>
            </a:r>
            <a:endParaRPr lang="nl-NL" dirty="0"/>
          </a:p>
        </p:txBody>
      </p:sp>
      <p:pic>
        <p:nvPicPr>
          <p:cNvPr id="34" name="Afbeelding 33" title="Klikpictogram">
            <a:extLst>
              <a:ext uri="{FF2B5EF4-FFF2-40B4-BE49-F238E27FC236}">
                <a16:creationId xmlns:a16="http://schemas.microsoft.com/office/drawing/2014/main" id="{CD918641-0E9F-47D8-845F-9A6E26FAFE5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754163" y="4463794"/>
            <a:ext cx="199025" cy="199025"/>
          </a:xfrm>
          <a:prstGeom prst="rect">
            <a:avLst/>
          </a:prstGeom>
          <a:effectLst>
            <a:outerShdw blurRad="50800" dist="38100" dir="2700000" algn="tl" rotWithShape="0">
              <a:prstClr val="black">
                <a:alpha val="40000"/>
              </a:prstClr>
            </a:outerShdw>
          </a:effectLst>
        </p:spPr>
      </p:pic>
      <p:sp>
        <p:nvSpPr>
          <p:cNvPr id="8" name="Afbeelding 6" title="Pijl sjablooninstructies">
            <a:extLst>
              <a:ext uri="{FF2B5EF4-FFF2-40B4-BE49-F238E27FC236}">
                <a16:creationId xmlns:a16="http://schemas.microsoft.com/office/drawing/2014/main" id="{B380D939-B966-40C5-8110-A8705AE6EE34}"/>
              </a:ext>
            </a:extLst>
          </p:cNvPr>
          <p:cNvSpPr/>
          <p:nvPr/>
        </p:nvSpPr>
        <p:spPr>
          <a:xfrm rot="14861138" flipH="1">
            <a:off x="10216659" y="5318282"/>
            <a:ext cx="907492" cy="984181"/>
          </a:xfrm>
          <a:custGeom>
            <a:avLst/>
            <a:gdLst>
              <a:gd name="connsiteX0" fmla="*/ 626791 w 676275"/>
              <a:gd name="connsiteY0" fmla="*/ 456724 h 666750"/>
              <a:gd name="connsiteX1" fmla="*/ 624886 w 676275"/>
              <a:gd name="connsiteY1" fmla="*/ 459581 h 666750"/>
              <a:gd name="connsiteX2" fmla="*/ 500108 w 676275"/>
              <a:gd name="connsiteY2" fmla="*/ 418624 h 666750"/>
              <a:gd name="connsiteX3" fmla="*/ 465818 w 676275"/>
              <a:gd name="connsiteY3" fmla="*/ 415766 h 666750"/>
              <a:gd name="connsiteX4" fmla="*/ 470581 w 676275"/>
              <a:gd name="connsiteY4" fmla="*/ 433864 h 666750"/>
              <a:gd name="connsiteX5" fmla="*/ 605836 w 676275"/>
              <a:gd name="connsiteY5" fmla="*/ 480536 h 666750"/>
              <a:gd name="connsiteX6" fmla="*/ 544876 w 676275"/>
              <a:gd name="connsiteY6" fmla="*/ 507206 h 666750"/>
              <a:gd name="connsiteX7" fmla="*/ 475343 w 676275"/>
              <a:gd name="connsiteY7" fmla="*/ 516731 h 666750"/>
              <a:gd name="connsiteX8" fmla="*/ 456293 w 676275"/>
              <a:gd name="connsiteY8" fmla="*/ 515779 h 666750"/>
              <a:gd name="connsiteX9" fmla="*/ 446768 w 676275"/>
              <a:gd name="connsiteY9" fmla="*/ 514826 h 666750"/>
              <a:gd name="connsiteX10" fmla="*/ 442958 w 676275"/>
              <a:gd name="connsiteY10" fmla="*/ 514826 h 666750"/>
              <a:gd name="connsiteX11" fmla="*/ 441053 w 676275"/>
              <a:gd name="connsiteY11" fmla="*/ 514826 h 666750"/>
              <a:gd name="connsiteX12" fmla="*/ 440101 w 676275"/>
              <a:gd name="connsiteY12" fmla="*/ 514826 h 666750"/>
              <a:gd name="connsiteX13" fmla="*/ 422003 w 676275"/>
              <a:gd name="connsiteY13" fmla="*/ 511016 h 666750"/>
              <a:gd name="connsiteX14" fmla="*/ 406763 w 676275"/>
              <a:gd name="connsiteY14" fmla="*/ 507206 h 666750"/>
              <a:gd name="connsiteX15" fmla="*/ 339136 w 676275"/>
              <a:gd name="connsiteY15" fmla="*/ 472916 h 666750"/>
              <a:gd name="connsiteX16" fmla="*/ 220073 w 676275"/>
              <a:gd name="connsiteY16" fmla="*/ 348139 h 666750"/>
              <a:gd name="connsiteX17" fmla="*/ 132443 w 676275"/>
              <a:gd name="connsiteY17" fmla="*/ 202406 h 666750"/>
              <a:gd name="connsiteX18" fmla="*/ 56243 w 676275"/>
              <a:gd name="connsiteY18" fmla="*/ 22384 h 666750"/>
              <a:gd name="connsiteX19" fmla="*/ 27668 w 676275"/>
              <a:gd name="connsiteY19" fmla="*/ 7144 h 666750"/>
              <a:gd name="connsiteX20" fmla="*/ 7666 w 676275"/>
              <a:gd name="connsiteY20" fmla="*/ 18574 h 666750"/>
              <a:gd name="connsiteX21" fmla="*/ 171496 w 676275"/>
              <a:gd name="connsiteY21" fmla="*/ 346234 h 666750"/>
              <a:gd name="connsiteX22" fmla="*/ 299131 w 676275"/>
              <a:gd name="connsiteY22" fmla="*/ 481489 h 666750"/>
              <a:gd name="connsiteX23" fmla="*/ 467723 w 676275"/>
              <a:gd name="connsiteY23" fmla="*/ 543401 h 666750"/>
              <a:gd name="connsiteX24" fmla="*/ 576308 w 676275"/>
              <a:gd name="connsiteY24" fmla="*/ 531971 h 666750"/>
              <a:gd name="connsiteX25" fmla="*/ 510586 w 676275"/>
              <a:gd name="connsiteY25" fmla="*/ 642461 h 666750"/>
              <a:gd name="connsiteX26" fmla="*/ 524873 w 676275"/>
              <a:gd name="connsiteY26" fmla="*/ 661511 h 666750"/>
              <a:gd name="connsiteX27" fmla="*/ 556306 w 676275"/>
              <a:gd name="connsiteY27" fmla="*/ 659606 h 666750"/>
              <a:gd name="connsiteX28" fmla="*/ 660128 w 676275"/>
              <a:gd name="connsiteY28" fmla="*/ 490061 h 666750"/>
              <a:gd name="connsiteX29" fmla="*/ 669653 w 676275"/>
              <a:gd name="connsiteY29" fmla="*/ 482441 h 666750"/>
              <a:gd name="connsiteX30" fmla="*/ 668701 w 676275"/>
              <a:gd name="connsiteY30" fmla="*/ 476726 h 666750"/>
              <a:gd name="connsiteX31" fmla="*/ 670606 w 676275"/>
              <a:gd name="connsiteY31" fmla="*/ 473869 h 666750"/>
              <a:gd name="connsiteX32" fmla="*/ 626791 w 676275"/>
              <a:gd name="connsiteY32" fmla="*/ 456724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6275" h="666750">
                <a:moveTo>
                  <a:pt x="626791" y="456724"/>
                </a:moveTo>
                <a:cubicBezTo>
                  <a:pt x="625838" y="457676"/>
                  <a:pt x="625838" y="458629"/>
                  <a:pt x="624886" y="459581"/>
                </a:cubicBezTo>
                <a:cubicBezTo>
                  <a:pt x="582023" y="450056"/>
                  <a:pt x="540113" y="436721"/>
                  <a:pt x="500108" y="418624"/>
                </a:cubicBezTo>
                <a:cubicBezTo>
                  <a:pt x="490583" y="413861"/>
                  <a:pt x="476296" y="410051"/>
                  <a:pt x="465818" y="415766"/>
                </a:cubicBezTo>
                <a:cubicBezTo>
                  <a:pt x="456293" y="421481"/>
                  <a:pt x="463913" y="431006"/>
                  <a:pt x="470581" y="433864"/>
                </a:cubicBezTo>
                <a:cubicBezTo>
                  <a:pt x="514396" y="453866"/>
                  <a:pt x="559163" y="469106"/>
                  <a:pt x="605836" y="480536"/>
                </a:cubicBezTo>
                <a:cubicBezTo>
                  <a:pt x="586786" y="491966"/>
                  <a:pt x="566783" y="501491"/>
                  <a:pt x="544876" y="507206"/>
                </a:cubicBezTo>
                <a:cubicBezTo>
                  <a:pt x="522968" y="513874"/>
                  <a:pt x="496298" y="516731"/>
                  <a:pt x="475343" y="516731"/>
                </a:cubicBezTo>
                <a:cubicBezTo>
                  <a:pt x="468676" y="516731"/>
                  <a:pt x="462961" y="516731"/>
                  <a:pt x="456293" y="515779"/>
                </a:cubicBezTo>
                <a:cubicBezTo>
                  <a:pt x="453436" y="515779"/>
                  <a:pt x="449626" y="514826"/>
                  <a:pt x="446768" y="514826"/>
                </a:cubicBezTo>
                <a:cubicBezTo>
                  <a:pt x="445816" y="514826"/>
                  <a:pt x="443911" y="514826"/>
                  <a:pt x="442958" y="514826"/>
                </a:cubicBezTo>
                <a:cubicBezTo>
                  <a:pt x="442006" y="514826"/>
                  <a:pt x="442006" y="514826"/>
                  <a:pt x="441053" y="514826"/>
                </a:cubicBezTo>
                <a:cubicBezTo>
                  <a:pt x="441053" y="514826"/>
                  <a:pt x="440101" y="514826"/>
                  <a:pt x="440101" y="514826"/>
                </a:cubicBezTo>
                <a:cubicBezTo>
                  <a:pt x="434386" y="513874"/>
                  <a:pt x="427718" y="512921"/>
                  <a:pt x="422003" y="511016"/>
                </a:cubicBezTo>
                <a:cubicBezTo>
                  <a:pt x="414383" y="509111"/>
                  <a:pt x="413431" y="509111"/>
                  <a:pt x="406763" y="507206"/>
                </a:cubicBezTo>
                <a:cubicBezTo>
                  <a:pt x="382951" y="499586"/>
                  <a:pt x="361043" y="488156"/>
                  <a:pt x="339136" y="472916"/>
                </a:cubicBezTo>
                <a:cubicBezTo>
                  <a:pt x="292463" y="439579"/>
                  <a:pt x="253411" y="394811"/>
                  <a:pt x="220073" y="348139"/>
                </a:cubicBezTo>
                <a:cubicBezTo>
                  <a:pt x="186736" y="302419"/>
                  <a:pt x="157208" y="252889"/>
                  <a:pt x="132443" y="202406"/>
                </a:cubicBezTo>
                <a:cubicBezTo>
                  <a:pt x="103868" y="144304"/>
                  <a:pt x="79103" y="83344"/>
                  <a:pt x="56243" y="22384"/>
                </a:cubicBezTo>
                <a:cubicBezTo>
                  <a:pt x="52433" y="11906"/>
                  <a:pt x="38146" y="8096"/>
                  <a:pt x="27668" y="7144"/>
                </a:cubicBezTo>
                <a:cubicBezTo>
                  <a:pt x="21953" y="7144"/>
                  <a:pt x="3856" y="8096"/>
                  <a:pt x="7666" y="18574"/>
                </a:cubicBezTo>
                <a:cubicBezTo>
                  <a:pt x="50528" y="132874"/>
                  <a:pt x="99106" y="247174"/>
                  <a:pt x="171496" y="346234"/>
                </a:cubicBezTo>
                <a:cubicBezTo>
                  <a:pt x="207691" y="395764"/>
                  <a:pt x="249601" y="444341"/>
                  <a:pt x="299131" y="481489"/>
                </a:cubicBezTo>
                <a:cubicBezTo>
                  <a:pt x="348661" y="517684"/>
                  <a:pt x="406763" y="538639"/>
                  <a:pt x="467723" y="543401"/>
                </a:cubicBezTo>
                <a:cubicBezTo>
                  <a:pt x="503918" y="545306"/>
                  <a:pt x="541066" y="542449"/>
                  <a:pt x="576308" y="531971"/>
                </a:cubicBezTo>
                <a:cubicBezTo>
                  <a:pt x="553448" y="568166"/>
                  <a:pt x="531541" y="605314"/>
                  <a:pt x="510586" y="642461"/>
                </a:cubicBezTo>
                <a:cubicBezTo>
                  <a:pt x="505823" y="651986"/>
                  <a:pt x="517253" y="658654"/>
                  <a:pt x="524873" y="661511"/>
                </a:cubicBezTo>
                <a:cubicBezTo>
                  <a:pt x="531541" y="664369"/>
                  <a:pt x="551543" y="668179"/>
                  <a:pt x="556306" y="659606"/>
                </a:cubicBezTo>
                <a:cubicBezTo>
                  <a:pt x="588691" y="601504"/>
                  <a:pt x="622981" y="545306"/>
                  <a:pt x="660128" y="490061"/>
                </a:cubicBezTo>
                <a:cubicBezTo>
                  <a:pt x="664891" y="489109"/>
                  <a:pt x="668701" y="487204"/>
                  <a:pt x="669653" y="482441"/>
                </a:cubicBezTo>
                <a:cubicBezTo>
                  <a:pt x="670606" y="480536"/>
                  <a:pt x="669653" y="478631"/>
                  <a:pt x="668701" y="476726"/>
                </a:cubicBezTo>
                <a:cubicBezTo>
                  <a:pt x="669653" y="475774"/>
                  <a:pt x="669653" y="474821"/>
                  <a:pt x="670606" y="473869"/>
                </a:cubicBezTo>
                <a:cubicBezTo>
                  <a:pt x="683941" y="457676"/>
                  <a:pt x="636316" y="443389"/>
                  <a:pt x="626791" y="456724"/>
                </a:cubicBezTo>
                <a:close/>
              </a:path>
            </a:pathLst>
          </a:custGeom>
          <a:solidFill>
            <a:schemeClr val="accent3"/>
          </a:solidFill>
          <a:ln w="9525" cap="flat">
            <a:noFill/>
            <a:prstDash val="solid"/>
            <a:miter/>
          </a:ln>
          <a:effectLst>
            <a:outerShdw blurRad="50800" dist="38100" dir="2700000" algn="tl" rotWithShape="0">
              <a:prstClr val="black">
                <a:alpha val="40000"/>
              </a:prstClr>
            </a:outerShdw>
          </a:effectLst>
        </p:spPr>
        <p:txBody>
          <a:bodyPr rtlCol="0" anchor="ctr"/>
          <a:lstStyle/>
          <a:p>
            <a:pPr rtl="0"/>
            <a:endParaRPr lang="nl-NL" dirty="0"/>
          </a:p>
        </p:txBody>
      </p:sp>
      <p:sp>
        <p:nvSpPr>
          <p:cNvPr id="36" name="Rechthoek 35" descr="Achtergrondvak voor instructies">
            <a:extLst>
              <a:ext uri="{FF2B5EF4-FFF2-40B4-BE49-F238E27FC236}">
                <a16:creationId xmlns:a16="http://schemas.microsoft.com/office/drawing/2014/main" id="{076CBD10-D15D-4FC1-8D9B-B4BEB3C1E3E5}"/>
              </a:ext>
            </a:extLst>
          </p:cNvPr>
          <p:cNvSpPr/>
          <p:nvPr/>
        </p:nvSpPr>
        <p:spPr>
          <a:xfrm>
            <a:off x="78734" y="4335681"/>
            <a:ext cx="8126850" cy="243478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4" name="Ovaal 43" title="Cirkelvormige achtergrondafbeeldingen">
            <a:extLst>
              <a:ext uri="{FF2B5EF4-FFF2-40B4-BE49-F238E27FC236}">
                <a16:creationId xmlns:a16="http://schemas.microsoft.com/office/drawing/2014/main" id="{AD5E115B-A01C-4789-8FA0-CA1A95794CDC}"/>
              </a:ext>
            </a:extLst>
          </p:cNvPr>
          <p:cNvSpPr/>
          <p:nvPr/>
        </p:nvSpPr>
        <p:spPr>
          <a:xfrm>
            <a:off x="7640194" y="4463794"/>
            <a:ext cx="426811" cy="426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nl-NL" b="1" dirty="0"/>
              <a:t>3</a:t>
            </a:r>
          </a:p>
        </p:txBody>
      </p:sp>
      <p:sp>
        <p:nvSpPr>
          <p:cNvPr id="23" name="Tekstvak 22">
            <a:hlinkClick r:id="rId11" action="ppaction://hlinksldjump"/>
            <a:extLst>
              <a:ext uri="{FF2B5EF4-FFF2-40B4-BE49-F238E27FC236}">
                <a16:creationId xmlns:a16="http://schemas.microsoft.com/office/drawing/2014/main" id="{92C20CDD-0E88-460E-B553-CC0BFE2D7E81}"/>
              </a:ext>
            </a:extLst>
          </p:cNvPr>
          <p:cNvSpPr txBox="1"/>
          <p:nvPr/>
        </p:nvSpPr>
        <p:spPr>
          <a:xfrm>
            <a:off x="4026334" y="4755026"/>
            <a:ext cx="3118631" cy="400110"/>
          </a:xfrm>
          <a:prstGeom prst="rect">
            <a:avLst/>
          </a:prstGeom>
          <a:noFill/>
        </p:spPr>
        <p:txBody>
          <a:bodyPr wrap="square" rtlCol="0">
            <a:spAutoFit/>
          </a:bodyPr>
          <a:lstStyle/>
          <a:p>
            <a:pPr rtl="0"/>
            <a:r>
              <a:rPr lang="nl-NL" sz="2000" b="1" dirty="0">
                <a:latin typeface="+mj-lt"/>
              </a:rPr>
              <a:t>In je groepje?</a:t>
            </a:r>
          </a:p>
        </p:txBody>
      </p:sp>
      <p:sp>
        <p:nvSpPr>
          <p:cNvPr id="22" name="Tekstvak 21">
            <a:extLst>
              <a:ext uri="{FF2B5EF4-FFF2-40B4-BE49-F238E27FC236}">
                <a16:creationId xmlns:a16="http://schemas.microsoft.com/office/drawing/2014/main" id="{0EDD0AB6-01C4-4545-BA3F-9047F2A0799E}"/>
              </a:ext>
            </a:extLst>
          </p:cNvPr>
          <p:cNvSpPr txBox="1"/>
          <p:nvPr/>
        </p:nvSpPr>
        <p:spPr>
          <a:xfrm>
            <a:off x="4006481" y="5203764"/>
            <a:ext cx="3613859" cy="1138773"/>
          </a:xfrm>
          <a:prstGeom prst="rect">
            <a:avLst/>
          </a:prstGeom>
          <a:noFill/>
        </p:spPr>
        <p:txBody>
          <a:bodyPr wrap="square" rtlCol="0">
            <a:spAutoFit/>
          </a:bodyPr>
          <a:lstStyle/>
          <a:p>
            <a:r>
              <a:rPr lang="nl-NL" sz="1600" dirty="0"/>
              <a:t>Hoe neem jij veel of weinig verantwoordelijkheid in je Bit-groep?</a:t>
            </a:r>
            <a:br>
              <a:rPr lang="nl-NL" sz="1600" dirty="0"/>
            </a:br>
            <a:br>
              <a:rPr lang="nl-NL" dirty="0"/>
            </a:br>
            <a:r>
              <a:rPr lang="nl-NL" dirty="0"/>
              <a:t>    </a:t>
            </a:r>
            <a:r>
              <a:rPr lang="nl-NL" sz="1200" dirty="0"/>
              <a:t>Wat doet dat met het vertrouwen?</a:t>
            </a:r>
            <a:endParaRPr lang="nl-NL" dirty="0"/>
          </a:p>
        </p:txBody>
      </p:sp>
      <p:pic>
        <p:nvPicPr>
          <p:cNvPr id="35" name="Afbeelding 34" title="Klikpictogram">
            <a:extLst>
              <a:ext uri="{FF2B5EF4-FFF2-40B4-BE49-F238E27FC236}">
                <a16:creationId xmlns:a16="http://schemas.microsoft.com/office/drawing/2014/main" id="{FE77A636-0A2F-43A6-A666-027B31BBE48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057289" y="6034574"/>
            <a:ext cx="199025" cy="199025"/>
          </a:xfrm>
          <a:prstGeom prst="rect">
            <a:avLst/>
          </a:prstGeom>
          <a:effectLst>
            <a:outerShdw blurRad="50800" dist="38100" dir="2700000" algn="tl" rotWithShape="0">
              <a:prstClr val="black">
                <a:alpha val="40000"/>
              </a:prstClr>
            </a:outerShdw>
          </a:effectLst>
        </p:spPr>
      </p:pic>
      <p:pic>
        <p:nvPicPr>
          <p:cNvPr id="24" name="Afbeelding 23">
            <a:extLst>
              <a:ext uri="{FF2B5EF4-FFF2-40B4-BE49-F238E27FC236}">
                <a16:creationId xmlns:a16="http://schemas.microsoft.com/office/drawing/2014/main" id="{15E4CC77-F166-480D-B4C3-5D8B4867946F}"/>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993394" y="4987652"/>
            <a:ext cx="1780236" cy="1186824"/>
          </a:xfrm>
          <a:prstGeom prst="rect">
            <a:avLst/>
          </a:prstGeom>
          <a:ln w="3175">
            <a:solidFill>
              <a:schemeClr val="bg1">
                <a:lumMod val="75000"/>
              </a:schemeClr>
            </a:solidFill>
          </a:ln>
        </p:spPr>
      </p:pic>
      <p:sp>
        <p:nvSpPr>
          <p:cNvPr id="2" name="Tijdelijke aanduiding voor dianummer 1">
            <a:extLst>
              <a:ext uri="{FF2B5EF4-FFF2-40B4-BE49-F238E27FC236}">
                <a16:creationId xmlns:a16="http://schemas.microsoft.com/office/drawing/2014/main" id="{88DC1F28-E3FD-416B-8C76-7556A49440F5}"/>
              </a:ext>
            </a:extLst>
          </p:cNvPr>
          <p:cNvSpPr>
            <a:spLocks noGrp="1"/>
          </p:cNvSpPr>
          <p:nvPr>
            <p:ph type="sldNum" sz="quarter" idx="13"/>
          </p:nvPr>
        </p:nvSpPr>
        <p:spPr>
          <a:xfrm>
            <a:off x="11447502" y="6401750"/>
            <a:ext cx="278418" cy="274324"/>
          </a:xfrm>
        </p:spPr>
        <p:txBody>
          <a:bodyPr rtlCol="0"/>
          <a:lstStyle/>
          <a:p>
            <a:pPr rtl="0"/>
            <a:fld id="{4B73C415-D670-4716-A5EC-CC4D52CA2BAC}" type="slidenum">
              <a:rPr lang="nl-NL" smtClean="0"/>
              <a:pPr rtl="0"/>
              <a:t>6</a:t>
            </a:fld>
            <a:endParaRPr lang="nl-NL" dirty="0"/>
          </a:p>
        </p:txBody>
      </p:sp>
      <p:sp>
        <p:nvSpPr>
          <p:cNvPr id="32" name="Afbeelding 18" title="Pijl sjablooninstructies">
            <a:extLst>
              <a:ext uri="{FF2B5EF4-FFF2-40B4-BE49-F238E27FC236}">
                <a16:creationId xmlns:a16="http://schemas.microsoft.com/office/drawing/2014/main" id="{1C423936-E785-4AA4-AE30-B44E99C3D5C5}"/>
              </a:ext>
            </a:extLst>
          </p:cNvPr>
          <p:cNvSpPr/>
          <p:nvPr/>
        </p:nvSpPr>
        <p:spPr>
          <a:xfrm rot="5780139" flipV="1">
            <a:off x="3285983" y="4818427"/>
            <a:ext cx="659696" cy="821727"/>
          </a:xfrm>
          <a:custGeom>
            <a:avLst/>
            <a:gdLst>
              <a:gd name="connsiteX0" fmla="*/ 27380 w 542925"/>
              <a:gd name="connsiteY0" fmla="*/ 669232 h 676275"/>
              <a:gd name="connsiteX1" fmla="*/ 138823 w 542925"/>
              <a:gd name="connsiteY1" fmla="*/ 376814 h 676275"/>
              <a:gd name="connsiteX2" fmla="*/ 352183 w 542925"/>
              <a:gd name="connsiteY2" fmla="*/ 147262 h 676275"/>
              <a:gd name="connsiteX3" fmla="*/ 485533 w 542925"/>
              <a:gd name="connsiteY3" fmla="*/ 68204 h 676275"/>
              <a:gd name="connsiteX4" fmla="*/ 469340 w 542925"/>
              <a:gd name="connsiteY4" fmla="*/ 96779 h 676275"/>
              <a:gd name="connsiteX5" fmla="*/ 416953 w 542925"/>
              <a:gd name="connsiteY5" fmla="*/ 192029 h 676275"/>
              <a:gd name="connsiteX6" fmla="*/ 433145 w 542925"/>
              <a:gd name="connsiteY6" fmla="*/ 216794 h 676275"/>
              <a:gd name="connsiteX7" fmla="*/ 484580 w 542925"/>
              <a:gd name="connsiteY7" fmla="*/ 124402 h 676275"/>
              <a:gd name="connsiteX8" fmla="*/ 509345 w 542925"/>
              <a:gd name="connsiteY8" fmla="*/ 78682 h 676275"/>
              <a:gd name="connsiteX9" fmla="*/ 536015 w 542925"/>
              <a:gd name="connsiteY9" fmla="*/ 37724 h 676275"/>
              <a:gd name="connsiteX10" fmla="*/ 524585 w 542925"/>
              <a:gd name="connsiteY10" fmla="*/ 7244 h 676275"/>
              <a:gd name="connsiteX11" fmla="*/ 297890 w 542925"/>
              <a:gd name="connsiteY11" fmla="*/ 39629 h 676275"/>
              <a:gd name="connsiteX12" fmla="*/ 307415 w 542925"/>
              <a:gd name="connsiteY12" fmla="*/ 71062 h 676275"/>
              <a:gd name="connsiteX13" fmla="*/ 436003 w 542925"/>
              <a:gd name="connsiteY13" fmla="*/ 54869 h 676275"/>
              <a:gd name="connsiteX14" fmla="*/ 233120 w 542925"/>
              <a:gd name="connsiteY14" fmla="*/ 208222 h 676275"/>
              <a:gd name="connsiteX15" fmla="*/ 57860 w 542925"/>
              <a:gd name="connsiteY15" fmla="*/ 473969 h 676275"/>
              <a:gd name="connsiteX16" fmla="*/ 7378 w 542925"/>
              <a:gd name="connsiteY16" fmla="*/ 648277 h 676275"/>
              <a:gd name="connsiteX17" fmla="*/ 14045 w 542925"/>
              <a:gd name="connsiteY17" fmla="*/ 670184 h 676275"/>
              <a:gd name="connsiteX18" fmla="*/ 27380 w 542925"/>
              <a:gd name="connsiteY18" fmla="*/ 669232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2925" h="676275">
                <a:moveTo>
                  <a:pt x="27380" y="669232"/>
                </a:moveTo>
                <a:cubicBezTo>
                  <a:pt x="44525" y="565409"/>
                  <a:pt x="83578" y="465397"/>
                  <a:pt x="138823" y="376814"/>
                </a:cubicBezTo>
                <a:cubicBezTo>
                  <a:pt x="195020" y="288232"/>
                  <a:pt x="267410" y="209174"/>
                  <a:pt x="352183" y="147262"/>
                </a:cubicBezTo>
                <a:cubicBezTo>
                  <a:pt x="394093" y="116782"/>
                  <a:pt x="438860" y="90112"/>
                  <a:pt x="485533" y="68204"/>
                </a:cubicBezTo>
                <a:cubicBezTo>
                  <a:pt x="479818" y="77729"/>
                  <a:pt x="475055" y="87254"/>
                  <a:pt x="469340" y="96779"/>
                </a:cubicBezTo>
                <a:cubicBezTo>
                  <a:pt x="452195" y="128212"/>
                  <a:pt x="434098" y="160597"/>
                  <a:pt x="416953" y="192029"/>
                </a:cubicBezTo>
                <a:cubicBezTo>
                  <a:pt x="412190" y="201554"/>
                  <a:pt x="425525" y="230129"/>
                  <a:pt x="433145" y="216794"/>
                </a:cubicBezTo>
                <a:cubicBezTo>
                  <a:pt x="450290" y="186314"/>
                  <a:pt x="467435" y="154882"/>
                  <a:pt x="484580" y="124402"/>
                </a:cubicBezTo>
                <a:cubicBezTo>
                  <a:pt x="493153" y="109162"/>
                  <a:pt x="501725" y="93922"/>
                  <a:pt x="509345" y="78682"/>
                </a:cubicBezTo>
                <a:cubicBezTo>
                  <a:pt x="516965" y="64394"/>
                  <a:pt x="523633" y="48202"/>
                  <a:pt x="536015" y="37724"/>
                </a:cubicBezTo>
                <a:cubicBezTo>
                  <a:pt x="543635" y="31057"/>
                  <a:pt x="535063" y="5339"/>
                  <a:pt x="524585" y="7244"/>
                </a:cubicBezTo>
                <a:cubicBezTo>
                  <a:pt x="449338" y="21532"/>
                  <a:pt x="374090" y="32009"/>
                  <a:pt x="297890" y="39629"/>
                </a:cubicBezTo>
                <a:cubicBezTo>
                  <a:pt x="287413" y="40582"/>
                  <a:pt x="295033" y="72967"/>
                  <a:pt x="307415" y="71062"/>
                </a:cubicBezTo>
                <a:cubicBezTo>
                  <a:pt x="350278" y="66299"/>
                  <a:pt x="393140" y="61537"/>
                  <a:pt x="436003" y="54869"/>
                </a:cubicBezTo>
                <a:cubicBezTo>
                  <a:pt x="360755" y="94874"/>
                  <a:pt x="292175" y="147262"/>
                  <a:pt x="233120" y="208222"/>
                </a:cubicBezTo>
                <a:cubicBezTo>
                  <a:pt x="158825" y="284422"/>
                  <a:pt x="98818" y="375862"/>
                  <a:pt x="57860" y="473969"/>
                </a:cubicBezTo>
                <a:cubicBezTo>
                  <a:pt x="35000" y="530167"/>
                  <a:pt x="17855" y="588269"/>
                  <a:pt x="7378" y="648277"/>
                </a:cubicBezTo>
                <a:cubicBezTo>
                  <a:pt x="6425" y="655897"/>
                  <a:pt x="8330" y="665422"/>
                  <a:pt x="14045" y="670184"/>
                </a:cubicBezTo>
                <a:cubicBezTo>
                  <a:pt x="20713" y="676852"/>
                  <a:pt x="25475" y="675899"/>
                  <a:pt x="27380" y="669232"/>
                </a:cubicBezTo>
                <a:close/>
              </a:path>
            </a:pathLst>
          </a:custGeom>
          <a:solidFill>
            <a:schemeClr val="accent2"/>
          </a:solidFill>
          <a:ln w="9525" cap="flat">
            <a:noFill/>
            <a:prstDash val="solid"/>
            <a:miter/>
          </a:ln>
          <a:effectLst>
            <a:outerShdw blurRad="50800" dist="38100" dir="2700000" algn="tl" rotWithShape="0">
              <a:prstClr val="black">
                <a:alpha val="40000"/>
              </a:prstClr>
            </a:outerShdw>
          </a:effectLst>
        </p:spPr>
        <p:txBody>
          <a:bodyPr rtlCol="0" anchor="ctr"/>
          <a:lstStyle/>
          <a:p>
            <a:pPr rtl="0"/>
            <a:endParaRPr lang="nl-NL" dirty="0"/>
          </a:p>
        </p:txBody>
      </p:sp>
    </p:spTree>
    <p:extLst>
      <p:ext uri="{BB962C8B-B14F-4D97-AF65-F5344CB8AC3E}">
        <p14:creationId xmlns:p14="http://schemas.microsoft.com/office/powerpoint/2010/main" val="742591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0F281-4FF6-4617-A809-AC9C15ECF18A}"/>
              </a:ext>
            </a:extLst>
          </p:cNvPr>
          <p:cNvSpPr>
            <a:spLocks noGrp="1"/>
          </p:cNvSpPr>
          <p:nvPr>
            <p:ph type="title"/>
          </p:nvPr>
        </p:nvSpPr>
        <p:spPr>
          <a:xfrm>
            <a:off x="4445086" y="2044500"/>
            <a:ext cx="5184913" cy="432000"/>
          </a:xfrm>
        </p:spPr>
        <p:txBody>
          <a:bodyPr rtlCol="0"/>
          <a:lstStyle/>
          <a:p>
            <a:pPr rtl="0"/>
            <a:r>
              <a:rPr lang="nl-NL" dirty="0"/>
              <a:t>thuis</a:t>
            </a:r>
          </a:p>
        </p:txBody>
      </p:sp>
      <p:sp>
        <p:nvSpPr>
          <p:cNvPr id="3" name="Tijdelijke aanduiding voor tekst 2">
            <a:extLst>
              <a:ext uri="{FF2B5EF4-FFF2-40B4-BE49-F238E27FC236}">
                <a16:creationId xmlns:a16="http://schemas.microsoft.com/office/drawing/2014/main" id="{611DC577-0A95-47D0-95D9-5F8DA763D46B}"/>
              </a:ext>
            </a:extLst>
          </p:cNvPr>
          <p:cNvSpPr>
            <a:spLocks noGrp="1"/>
          </p:cNvSpPr>
          <p:nvPr>
            <p:ph type="body" sz="quarter" idx="32"/>
          </p:nvPr>
        </p:nvSpPr>
        <p:spPr>
          <a:xfrm>
            <a:off x="5130800" y="2747725"/>
            <a:ext cx="4498999" cy="727550"/>
          </a:xfrm>
        </p:spPr>
        <p:txBody>
          <a:bodyPr rtlCol="0"/>
          <a:lstStyle/>
          <a:p>
            <a:pPr rtl="0"/>
            <a:r>
              <a:rPr lang="nl-NL" dirty="0"/>
              <a:t>Welke verantwoordlijkheden heb jij thuis?</a:t>
            </a:r>
          </a:p>
        </p:txBody>
      </p:sp>
      <p:sp>
        <p:nvSpPr>
          <p:cNvPr id="4" name="Tijdelijke aanduiding voor inhoud 3">
            <a:extLst>
              <a:ext uri="{FF2B5EF4-FFF2-40B4-BE49-F238E27FC236}">
                <a16:creationId xmlns:a16="http://schemas.microsoft.com/office/drawing/2014/main" id="{D355C61F-C8F1-4977-8E1F-F16C0D9EA88C}"/>
              </a:ext>
            </a:extLst>
          </p:cNvPr>
          <p:cNvSpPr>
            <a:spLocks noGrp="1"/>
          </p:cNvSpPr>
          <p:nvPr>
            <p:ph sz="half" idx="1"/>
          </p:nvPr>
        </p:nvSpPr>
        <p:spPr>
          <a:xfrm>
            <a:off x="4445000" y="3746500"/>
            <a:ext cx="5184800" cy="2445500"/>
          </a:xfrm>
        </p:spPr>
        <p:txBody>
          <a:bodyPr rtlCol="0"/>
          <a:lstStyle/>
          <a:p>
            <a:pPr marL="0" indent="0" rtl="0">
              <a:buNone/>
            </a:pPr>
            <a:r>
              <a:rPr lang="nl-NL" sz="2800" dirty="0"/>
              <a:t>Welke verantwoordelijkheden?</a:t>
            </a:r>
          </a:p>
          <a:p>
            <a:pPr rtl="0"/>
            <a:r>
              <a:rPr lang="nl-NL" dirty="0"/>
              <a:t>Wat wordt er van je verwacht</a:t>
            </a:r>
          </a:p>
          <a:p>
            <a:pPr rtl="0"/>
            <a:r>
              <a:rPr lang="nl-NL" dirty="0"/>
              <a:t>Wat zijn gevolgen als je niet laat zien dat je dit aankunt?</a:t>
            </a:r>
          </a:p>
          <a:p>
            <a:pPr rtl="0"/>
            <a:r>
              <a:rPr lang="nl-NL" dirty="0"/>
              <a:t>Wat zijn de gevolgen als je het wel laat zien?</a:t>
            </a:r>
          </a:p>
        </p:txBody>
      </p:sp>
      <p:pic>
        <p:nvPicPr>
          <p:cNvPr id="18" name="Tijdelijke aanduiding voor afbeelding 17">
            <a:extLst>
              <a:ext uri="{FF2B5EF4-FFF2-40B4-BE49-F238E27FC236}">
                <a16:creationId xmlns:a16="http://schemas.microsoft.com/office/drawing/2014/main" id="{40103AEC-DE5B-544B-A074-043639D164F6}"/>
              </a:ext>
            </a:extLst>
          </p:cNvPr>
          <p:cNvPicPr>
            <a:picLocks noGrp="1" noChangeAspect="1"/>
          </p:cNvPicPr>
          <p:nvPr>
            <p:ph type="pic" sz="quarter" idx="33"/>
          </p:nvPr>
        </p:nvPicPr>
        <p:blipFill>
          <a:blip r:embed="rId3">
            <a:extLst>
              <a:ext uri="{28A0092B-C50C-407E-A947-70E740481C1C}">
                <a14:useLocalDpi xmlns:a14="http://schemas.microsoft.com/office/drawing/2010/main" val="0"/>
              </a:ext>
            </a:extLst>
          </a:blip>
          <a:srcRect l="36606" r="36606"/>
          <a:stretch>
            <a:fillRect/>
          </a:stretch>
        </p:blipFill>
        <p:spPr/>
      </p:pic>
      <p:sp>
        <p:nvSpPr>
          <p:cNvPr id="6" name="Tijdelijke aanduiding voor dianummer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nl-NL" smtClean="0"/>
              <a:pPr rtl="0"/>
              <a:t>7</a:t>
            </a:fld>
            <a:endParaRPr lang="nl-NL" dirty="0"/>
          </a:p>
        </p:txBody>
      </p:sp>
    </p:spTree>
    <p:extLst>
      <p:ext uri="{BB962C8B-B14F-4D97-AF65-F5344CB8AC3E}">
        <p14:creationId xmlns:p14="http://schemas.microsoft.com/office/powerpoint/2010/main" val="1329746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0F281-4FF6-4617-A809-AC9C15ECF18A}"/>
              </a:ext>
            </a:extLst>
          </p:cNvPr>
          <p:cNvSpPr>
            <a:spLocks noGrp="1"/>
          </p:cNvSpPr>
          <p:nvPr>
            <p:ph type="title"/>
          </p:nvPr>
        </p:nvSpPr>
        <p:spPr>
          <a:xfrm>
            <a:off x="4445086" y="2044500"/>
            <a:ext cx="5184913" cy="432000"/>
          </a:xfrm>
        </p:spPr>
        <p:txBody>
          <a:bodyPr rtlCol="0"/>
          <a:lstStyle/>
          <a:p>
            <a:pPr rtl="0"/>
            <a:r>
              <a:rPr lang="nl-NL" dirty="0"/>
              <a:t>Op school</a:t>
            </a:r>
          </a:p>
        </p:txBody>
      </p:sp>
      <p:sp>
        <p:nvSpPr>
          <p:cNvPr id="3" name="Tijdelijke aanduiding voor tekst 2">
            <a:extLst>
              <a:ext uri="{FF2B5EF4-FFF2-40B4-BE49-F238E27FC236}">
                <a16:creationId xmlns:a16="http://schemas.microsoft.com/office/drawing/2014/main" id="{611DC577-0A95-47D0-95D9-5F8DA763D46B}"/>
              </a:ext>
            </a:extLst>
          </p:cNvPr>
          <p:cNvSpPr>
            <a:spLocks noGrp="1"/>
          </p:cNvSpPr>
          <p:nvPr>
            <p:ph type="body" sz="quarter" idx="32"/>
          </p:nvPr>
        </p:nvSpPr>
        <p:spPr>
          <a:xfrm>
            <a:off x="5130800" y="2747725"/>
            <a:ext cx="4498999" cy="727550"/>
          </a:xfrm>
        </p:spPr>
        <p:txBody>
          <a:bodyPr rtlCol="0"/>
          <a:lstStyle/>
          <a:p>
            <a:pPr rtl="0"/>
            <a:r>
              <a:rPr lang="nl-NL" dirty="0"/>
              <a:t>Welke verantwoordlijkheden heb jij op school?</a:t>
            </a:r>
          </a:p>
        </p:txBody>
      </p:sp>
      <p:sp>
        <p:nvSpPr>
          <p:cNvPr id="4" name="Tijdelijke aanduiding voor inhoud 3">
            <a:extLst>
              <a:ext uri="{FF2B5EF4-FFF2-40B4-BE49-F238E27FC236}">
                <a16:creationId xmlns:a16="http://schemas.microsoft.com/office/drawing/2014/main" id="{D355C61F-C8F1-4977-8E1F-F16C0D9EA88C}"/>
              </a:ext>
            </a:extLst>
          </p:cNvPr>
          <p:cNvSpPr>
            <a:spLocks noGrp="1"/>
          </p:cNvSpPr>
          <p:nvPr>
            <p:ph sz="half" idx="1"/>
          </p:nvPr>
        </p:nvSpPr>
        <p:spPr>
          <a:xfrm>
            <a:off x="4445000" y="3746500"/>
            <a:ext cx="5184800" cy="2445500"/>
          </a:xfrm>
        </p:spPr>
        <p:txBody>
          <a:bodyPr rtlCol="0"/>
          <a:lstStyle/>
          <a:p>
            <a:pPr marL="0" indent="0" rtl="0">
              <a:buNone/>
            </a:pPr>
            <a:r>
              <a:rPr lang="nl-NL" sz="2800" dirty="0"/>
              <a:t>Welke verantwoordelijkheden?</a:t>
            </a:r>
          </a:p>
          <a:p>
            <a:pPr rtl="0"/>
            <a:r>
              <a:rPr lang="nl-NL" dirty="0"/>
              <a:t>Wat wordt er van je verwacht</a:t>
            </a:r>
          </a:p>
          <a:p>
            <a:pPr rtl="0"/>
            <a:r>
              <a:rPr lang="nl-NL" dirty="0"/>
              <a:t>Wat zijn gevolgen als je niet laat zien dat je dit aankunt?</a:t>
            </a:r>
          </a:p>
          <a:p>
            <a:pPr rtl="0"/>
            <a:r>
              <a:rPr lang="nl-NL" dirty="0"/>
              <a:t>Wat zijn de gevolgen als je het wel laat zien?</a:t>
            </a:r>
          </a:p>
        </p:txBody>
      </p:sp>
      <p:pic>
        <p:nvPicPr>
          <p:cNvPr id="18" name="Tijdelijke aanduiding voor afbeelding 17">
            <a:extLst>
              <a:ext uri="{FF2B5EF4-FFF2-40B4-BE49-F238E27FC236}">
                <a16:creationId xmlns:a16="http://schemas.microsoft.com/office/drawing/2014/main" id="{40103AEC-DE5B-544B-A074-043639D164F6}"/>
              </a:ext>
            </a:extLst>
          </p:cNvPr>
          <p:cNvPicPr>
            <a:picLocks noGrp="1" noChangeAspect="1"/>
          </p:cNvPicPr>
          <p:nvPr>
            <p:ph type="pic" sz="quarter" idx="33"/>
          </p:nvPr>
        </p:nvPicPr>
        <p:blipFill>
          <a:blip r:embed="rId3">
            <a:extLst>
              <a:ext uri="{28A0092B-C50C-407E-A947-70E740481C1C}">
                <a14:useLocalDpi xmlns:a14="http://schemas.microsoft.com/office/drawing/2010/main" val="0"/>
              </a:ext>
            </a:extLst>
          </a:blip>
          <a:srcRect l="36606" r="36606"/>
          <a:stretch>
            <a:fillRect/>
          </a:stretch>
        </p:blipFill>
        <p:spPr/>
      </p:pic>
      <p:sp>
        <p:nvSpPr>
          <p:cNvPr id="6" name="Tijdelijke aanduiding voor dianummer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nl-NL" smtClean="0"/>
              <a:pPr rtl="0"/>
              <a:t>8</a:t>
            </a:fld>
            <a:endParaRPr lang="nl-NL" dirty="0"/>
          </a:p>
        </p:txBody>
      </p:sp>
    </p:spTree>
    <p:extLst>
      <p:ext uri="{BB962C8B-B14F-4D97-AF65-F5344CB8AC3E}">
        <p14:creationId xmlns:p14="http://schemas.microsoft.com/office/powerpoint/2010/main" val="4078126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0F281-4FF6-4617-A809-AC9C15ECF18A}"/>
              </a:ext>
            </a:extLst>
          </p:cNvPr>
          <p:cNvSpPr>
            <a:spLocks noGrp="1"/>
          </p:cNvSpPr>
          <p:nvPr>
            <p:ph type="title"/>
          </p:nvPr>
        </p:nvSpPr>
        <p:spPr>
          <a:xfrm>
            <a:off x="4445086" y="2044500"/>
            <a:ext cx="5184913" cy="432000"/>
          </a:xfrm>
        </p:spPr>
        <p:txBody>
          <a:bodyPr rtlCol="0"/>
          <a:lstStyle/>
          <a:p>
            <a:pPr rtl="0"/>
            <a:r>
              <a:rPr lang="nl-NL" dirty="0"/>
              <a:t>In je groepje</a:t>
            </a:r>
          </a:p>
        </p:txBody>
      </p:sp>
      <p:sp>
        <p:nvSpPr>
          <p:cNvPr id="3" name="Tijdelijke aanduiding voor tekst 2">
            <a:extLst>
              <a:ext uri="{FF2B5EF4-FFF2-40B4-BE49-F238E27FC236}">
                <a16:creationId xmlns:a16="http://schemas.microsoft.com/office/drawing/2014/main" id="{611DC577-0A95-47D0-95D9-5F8DA763D46B}"/>
              </a:ext>
            </a:extLst>
          </p:cNvPr>
          <p:cNvSpPr>
            <a:spLocks noGrp="1"/>
          </p:cNvSpPr>
          <p:nvPr>
            <p:ph type="body" sz="quarter" idx="32"/>
          </p:nvPr>
        </p:nvSpPr>
        <p:spPr>
          <a:xfrm>
            <a:off x="5130800" y="2747725"/>
            <a:ext cx="4498999" cy="727550"/>
          </a:xfrm>
        </p:spPr>
        <p:txBody>
          <a:bodyPr rtlCol="0"/>
          <a:lstStyle/>
          <a:p>
            <a:pPr rtl="0"/>
            <a:r>
              <a:rPr lang="nl-NL" dirty="0"/>
              <a:t>Welke verantwoordlijkheden heb jij in je groepje?</a:t>
            </a:r>
          </a:p>
        </p:txBody>
      </p:sp>
      <p:sp>
        <p:nvSpPr>
          <p:cNvPr id="4" name="Tijdelijke aanduiding voor inhoud 3">
            <a:extLst>
              <a:ext uri="{FF2B5EF4-FFF2-40B4-BE49-F238E27FC236}">
                <a16:creationId xmlns:a16="http://schemas.microsoft.com/office/drawing/2014/main" id="{D355C61F-C8F1-4977-8E1F-F16C0D9EA88C}"/>
              </a:ext>
            </a:extLst>
          </p:cNvPr>
          <p:cNvSpPr>
            <a:spLocks noGrp="1"/>
          </p:cNvSpPr>
          <p:nvPr>
            <p:ph sz="half" idx="1"/>
          </p:nvPr>
        </p:nvSpPr>
        <p:spPr>
          <a:xfrm>
            <a:off x="4445000" y="3746500"/>
            <a:ext cx="5184800" cy="2445500"/>
          </a:xfrm>
        </p:spPr>
        <p:txBody>
          <a:bodyPr rtlCol="0"/>
          <a:lstStyle/>
          <a:p>
            <a:pPr marL="0" indent="0" rtl="0">
              <a:buNone/>
            </a:pPr>
            <a:r>
              <a:rPr lang="nl-NL" sz="2800" dirty="0"/>
              <a:t>Welke verantwoordelijkheden?</a:t>
            </a:r>
          </a:p>
          <a:p>
            <a:pPr rtl="0"/>
            <a:r>
              <a:rPr lang="nl-NL" dirty="0"/>
              <a:t>Wat wordt er van je verwacht</a:t>
            </a:r>
          </a:p>
          <a:p>
            <a:pPr rtl="0"/>
            <a:r>
              <a:rPr lang="nl-NL" dirty="0"/>
              <a:t>Wat zijn gevolgen als je niet laat zien dat je dit aankunt?</a:t>
            </a:r>
          </a:p>
          <a:p>
            <a:pPr rtl="0"/>
            <a:r>
              <a:rPr lang="nl-NL" dirty="0"/>
              <a:t>Wat zijn de gevolgen als je het wel laat zien?</a:t>
            </a:r>
          </a:p>
        </p:txBody>
      </p:sp>
      <p:pic>
        <p:nvPicPr>
          <p:cNvPr id="18" name="Tijdelijke aanduiding voor afbeelding 17">
            <a:extLst>
              <a:ext uri="{FF2B5EF4-FFF2-40B4-BE49-F238E27FC236}">
                <a16:creationId xmlns:a16="http://schemas.microsoft.com/office/drawing/2014/main" id="{40103AEC-DE5B-544B-A074-043639D164F6}"/>
              </a:ext>
            </a:extLst>
          </p:cNvPr>
          <p:cNvPicPr>
            <a:picLocks noGrp="1" noChangeAspect="1"/>
          </p:cNvPicPr>
          <p:nvPr>
            <p:ph type="pic" sz="quarter" idx="33"/>
          </p:nvPr>
        </p:nvPicPr>
        <p:blipFill>
          <a:blip r:embed="rId3">
            <a:extLst>
              <a:ext uri="{28A0092B-C50C-407E-A947-70E740481C1C}">
                <a14:useLocalDpi xmlns:a14="http://schemas.microsoft.com/office/drawing/2010/main" val="0"/>
              </a:ext>
            </a:extLst>
          </a:blip>
          <a:srcRect l="36606" r="36606"/>
          <a:stretch>
            <a:fillRect/>
          </a:stretch>
        </p:blipFill>
        <p:spPr/>
      </p:pic>
      <p:sp>
        <p:nvSpPr>
          <p:cNvPr id="6" name="Tijdelijke aanduiding voor dianummer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nl-NL" smtClean="0"/>
              <a:pPr rtl="0"/>
              <a:t>9</a:t>
            </a:fld>
            <a:endParaRPr lang="nl-NL" dirty="0"/>
          </a:p>
        </p:txBody>
      </p:sp>
    </p:spTree>
    <p:extLst>
      <p:ext uri="{BB962C8B-B14F-4D97-AF65-F5344CB8AC3E}">
        <p14:creationId xmlns:p14="http://schemas.microsoft.com/office/powerpoint/2010/main" val="33588680"/>
      </p:ext>
    </p:extLst>
  </p:cSld>
  <p:clrMapOvr>
    <a:masterClrMapping/>
  </p:clrMapOvr>
</p:sld>
</file>

<file path=ppt/theme/theme1.xml><?xml version="1.0" encoding="utf-8"?>
<a:theme xmlns:a="http://schemas.openxmlformats.org/drawingml/2006/main" name="Office-thema">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ustom 154">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19715697_TF16411245.potx" id="{CE448A0C-CADA-49A8-8741-BA7A8BC29C5B}" vid="{F57BCE95-65AA-4207-92C3-E4B8A040987B}"/>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B61CFE-D4DA-4753-A9A5-D482B9609A35}">
  <ds:schemaRefs>
    <ds:schemaRef ds:uri="http://purl.org/dc/dcmitype/"/>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schemas.microsoft.com/office/2006/documentManagement/types"/>
    <ds:schemaRef ds:uri="fb0879af-3eba-417a-a55a-ffe6dcd6ca77"/>
    <ds:schemaRef ds:uri="http://purl.org/dc/terms/"/>
    <ds:schemaRef ds:uri="6dc4bcd6-49db-4c07-9060-8acfc67cef9f"/>
    <ds:schemaRef ds:uri="http://schemas.microsoft.com/sharepoint/v3"/>
    <ds:schemaRef ds:uri="http://www.w3.org/XML/1998/namespace"/>
  </ds:schemaRefs>
</ds:datastoreItem>
</file>

<file path=customXml/itemProps2.xml><?xml version="1.0" encoding="utf-8"?>
<ds:datastoreItem xmlns:ds="http://schemas.openxmlformats.org/officeDocument/2006/customXml" ds:itemID="{58A784AD-7888-482C-A72A-80D3063962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Presentatie met minimalistische kleuren</Template>
  <TotalTime>0</TotalTime>
  <Words>426</Words>
  <Application>Microsoft Office PowerPoint</Application>
  <PresentationFormat>Breedbeeld</PresentationFormat>
  <Paragraphs>91</Paragraphs>
  <Slides>11</Slides>
  <Notes>8</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11</vt:i4>
      </vt:variant>
    </vt:vector>
  </HeadingPairs>
  <TitlesOfParts>
    <vt:vector size="17" baseType="lpstr">
      <vt:lpstr>Arial</vt:lpstr>
      <vt:lpstr>Calibri</vt:lpstr>
      <vt:lpstr>Corbel</vt:lpstr>
      <vt:lpstr>Open Sans</vt:lpstr>
      <vt:lpstr>Times New Roman</vt:lpstr>
      <vt:lpstr>Office-thema</vt:lpstr>
      <vt:lpstr>Verantwoordlijkheid</vt:lpstr>
      <vt:lpstr>PowerPoint-presentatie</vt:lpstr>
      <vt:lpstr>vrijheid</vt:lpstr>
      <vt:lpstr>Vrijheid</vt:lpstr>
      <vt:lpstr>drieluik</vt:lpstr>
      <vt:lpstr>PowerPoint-presentatie</vt:lpstr>
      <vt:lpstr>thuis</vt:lpstr>
      <vt:lpstr>Op school</vt:lpstr>
      <vt:lpstr>In je groepje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2019-01-30T18:52:25Z</dcterms:created>
  <dcterms:modified xsi:type="dcterms:W3CDTF">2019-03-02T09:03:21Z</dcterms:modified>
</cp:coreProperties>
</file>