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242BB1-699A-477E-B2B3-7DF3FFA4373D}" v="133" dt="2018-08-23T05:57:25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van Winkel" userId="e6354fa8-8972-4420-af06-d9a785a251fe" providerId="ADAL" clId="{3F242BB1-699A-477E-B2B3-7DF3FFA4373D}"/>
    <pc:docChg chg="undo custSel mod addSld modSld sldOrd">
      <pc:chgData name="Martine van Winkel" userId="e6354fa8-8972-4420-af06-d9a785a251fe" providerId="ADAL" clId="{3F242BB1-699A-477E-B2B3-7DF3FFA4373D}" dt="2018-08-23T06:30:41.512" v="133"/>
      <pc:docMkLst>
        <pc:docMk/>
      </pc:docMkLst>
      <pc:sldChg chg="modAnim">
        <pc:chgData name="Martine van Winkel" userId="e6354fa8-8972-4420-af06-d9a785a251fe" providerId="ADAL" clId="{3F242BB1-699A-477E-B2B3-7DF3FFA4373D}" dt="2018-08-23T05:57:25.807" v="132"/>
        <pc:sldMkLst>
          <pc:docMk/>
          <pc:sldMk cId="1042894624" sldId="257"/>
        </pc:sldMkLst>
      </pc:sldChg>
      <pc:sldChg chg="addSp delSp modSp mod setBg">
        <pc:chgData name="Martine van Winkel" userId="e6354fa8-8972-4420-af06-d9a785a251fe" providerId="ADAL" clId="{3F242BB1-699A-477E-B2B3-7DF3FFA4373D}" dt="2018-08-23T05:46:06.077" v="26" actId="26606"/>
        <pc:sldMkLst>
          <pc:docMk/>
          <pc:sldMk cId="2925492986" sldId="258"/>
        </pc:sldMkLst>
        <pc:spChg chg="mo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2" creationId="{48C53387-C029-4A7D-977F-7012475A9C04}"/>
          </ac:spMkLst>
        </pc:spChg>
        <pc:spChg chg="add del">
          <ac:chgData name="Martine van Winkel" userId="e6354fa8-8972-4420-af06-d9a785a251fe" providerId="ADAL" clId="{3F242BB1-699A-477E-B2B3-7DF3FFA4373D}" dt="2018-08-23T05:45:29.858" v="20" actId="26606"/>
          <ac:spMkLst>
            <pc:docMk/>
            <pc:sldMk cId="2925492986" sldId="258"/>
            <ac:spMk id="75" creationId="{F99EFF6D-AC26-4BAE-8A48-72947D04488B}"/>
          </ac:spMkLst>
        </pc:spChg>
        <pc:spChg chg="add del">
          <ac:chgData name="Martine van Winkel" userId="e6354fa8-8972-4420-af06-d9a785a251fe" providerId="ADAL" clId="{3F242BB1-699A-477E-B2B3-7DF3FFA4373D}" dt="2018-08-23T05:45:58.177" v="23" actId="26606"/>
          <ac:spMkLst>
            <pc:docMk/>
            <pc:sldMk cId="2925492986" sldId="258"/>
            <ac:spMk id="78" creationId="{CCA0A2B4-6B58-4CE0-8061-931C7809364A}"/>
          </ac:spMkLst>
        </pc:spChg>
        <pc:spChg chg="add del">
          <ac:chgData name="Martine van Winkel" userId="e6354fa8-8972-4420-af06-d9a785a251fe" providerId="ADAL" clId="{3F242BB1-699A-477E-B2B3-7DF3FFA4373D}" dt="2018-08-23T05:45:58.177" v="23" actId="26606"/>
          <ac:spMkLst>
            <pc:docMk/>
            <pc:sldMk cId="2925492986" sldId="258"/>
            <ac:spMk id="80" creationId="{BC597687-416D-42C3-8383-C81A27B036DA}"/>
          </ac:spMkLst>
        </pc:spChg>
        <pc:spChg chg="add del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42" creationId="{37962BF0-D5FC-4A7E-8678-0B838F35A806}"/>
          </ac:spMkLst>
        </pc:spChg>
        <pc:spChg chg="add del">
          <ac:chgData name="Martine van Winkel" userId="e6354fa8-8972-4420-af06-d9a785a251fe" providerId="ADAL" clId="{3F242BB1-699A-477E-B2B3-7DF3FFA4373D}" dt="2018-08-23T05:45:52.668" v="21" actId="478"/>
          <ac:spMkLst>
            <pc:docMk/>
            <pc:sldMk cId="2925492986" sldId="258"/>
            <ac:spMk id="1031" creationId="{6B76CAB6-E194-4339-B086-C97124DC436F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3" creationId="{CCA0A2B4-6B58-4CE0-8061-931C7809364A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4" creationId="{435F958A-95A9-4CD7-9F9D-17D2EA618D65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5" creationId="{80C38E9A-5BA1-4414-BCA4-DA04946C4331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38" creationId="{CCA0A2B4-6B58-4CE0-8061-931C7809364A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39" creationId="{05ECF537-E07B-49C4-8D9B-1C379F649832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41" creationId="{D47D1D3F-B0A1-4394-BBE3-3D2343A804A4}"/>
          </ac:spMkLst>
        </pc:spChg>
        <pc:picChg chg="del">
          <ac:chgData name="Martine van Winkel" userId="e6354fa8-8972-4420-af06-d9a785a251fe" providerId="ADAL" clId="{3F242BB1-699A-477E-B2B3-7DF3FFA4373D}" dt="2018-08-23T05:45:10.246" v="18" actId="26606"/>
          <ac:picMkLst>
            <pc:docMk/>
            <pc:sldMk cId="2925492986" sldId="258"/>
            <ac:picMk id="5" creationId="{7FBB37B2-E79E-47B0-BDF0-B60B91BA58D6}"/>
          </ac:picMkLst>
        </pc:picChg>
        <pc:picChg chg="add mod or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6" creationId="{59A5ED25-1724-4AA5-8A18-7C605EFFAD7E}"/>
          </ac:picMkLst>
        </pc:picChg>
        <pc:picChg chg="add mod or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8" creationId="{D3B65F23-5880-49C8-86E0-C5D4E4E828EA}"/>
          </ac:picMkLst>
        </pc:picChg>
        <pc:picChg chg="add mo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9" creationId="{7FBB37B2-E79E-47B0-BDF0-B60B91BA58D6}"/>
          </ac:picMkLst>
        </pc:picChg>
        <pc:cxnChg chg="add del">
          <ac:chgData name="Martine van Winkel" userId="e6354fa8-8972-4420-af06-d9a785a251fe" providerId="ADAL" clId="{3F242BB1-699A-477E-B2B3-7DF3FFA4373D}" dt="2018-08-23T05:45:29.858" v="20" actId="26606"/>
          <ac:cxnSpMkLst>
            <pc:docMk/>
            <pc:sldMk cId="2925492986" sldId="258"/>
            <ac:cxnSpMk id="73" creationId="{F72BB9D2-B34F-4C49-9EE2-45A26591AAE5}"/>
          </ac:cxnSpMkLst>
        </pc:cxnChg>
        <pc:cxnChg chg="add del">
          <ac:chgData name="Martine van Winkel" userId="e6354fa8-8972-4420-af06-d9a785a251fe" providerId="ADAL" clId="{3F242BB1-699A-477E-B2B3-7DF3FFA4373D}" dt="2018-08-23T05:45:58.177" v="23" actId="26606"/>
          <ac:cxnSpMkLst>
            <pc:docMk/>
            <pc:sldMk cId="2925492986" sldId="258"/>
            <ac:cxnSpMk id="76" creationId="{78E4F79D-00C6-4AEF-A7C0-57CAA65AA119}"/>
          </ac:cxnSpMkLst>
        </pc:cxnChg>
        <pc:cxnChg chg="add del">
          <ac:chgData name="Martine van Winkel" userId="e6354fa8-8972-4420-af06-d9a785a251fe" providerId="ADAL" clId="{3F242BB1-699A-477E-B2B3-7DF3FFA4373D}" dt="2018-08-23T05:45:58.177" v="23" actId="26606"/>
          <ac:cxnSpMkLst>
            <pc:docMk/>
            <pc:sldMk cId="2925492986" sldId="258"/>
            <ac:cxnSpMk id="82" creationId="{345026F5-29E9-45FF-B8C9-188B3D837268}"/>
          </ac:cxnSpMkLst>
        </pc:cxnChg>
        <pc:cxnChg chg="add del">
          <ac:chgData name="Martine van Winkel" userId="e6354fa8-8972-4420-af06-d9a785a251fe" providerId="ADAL" clId="{3F242BB1-699A-477E-B2B3-7DF3FFA4373D}" dt="2018-08-23T05:46:06.049" v="25" actId="26606"/>
          <ac:cxnSpMkLst>
            <pc:docMk/>
            <pc:sldMk cId="2925492986" sldId="258"/>
            <ac:cxnSpMk id="84" creationId="{46370304-5D4F-4A3C-9CE6-4025216DE4A1}"/>
          </ac:cxnSpMkLst>
        </pc:cxnChg>
        <pc:cxnChg chg="add del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40" creationId="{BA2DEC16-B713-4E95-81D5-C6BFD01DC1CA}"/>
          </ac:cxnSpMkLst>
        </pc:cxnChg>
        <pc:cxnChg chg="add del">
          <ac:chgData name="Martine van Winkel" userId="e6354fa8-8972-4420-af06-d9a785a251fe" providerId="ADAL" clId="{3F242BB1-699A-477E-B2B3-7DF3FFA4373D}" dt="2018-08-23T05:46:06.049" v="25" actId="26606"/>
          <ac:cxnSpMkLst>
            <pc:docMk/>
            <pc:sldMk cId="2925492986" sldId="258"/>
            <ac:cxnSpMk id="1032" creationId="{78E4F79D-00C6-4AEF-A7C0-57CAA65AA119}"/>
          </ac:cxnSpMkLst>
        </pc:cxnChg>
        <pc:cxnChg chg="add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037" creationId="{78E4F79D-00C6-4AEF-A7C0-57CAA65AA119}"/>
          </ac:cxnSpMkLst>
        </pc:cxnChg>
        <pc:cxnChg chg="add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040" creationId="{EBB33CC5-7C5A-438F-A063-EEA85D89F8F2}"/>
          </ac:cxnSpMkLst>
        </pc:cxnChg>
      </pc:sldChg>
      <pc:sldChg chg="modAnim">
        <pc:chgData name="Martine van Winkel" userId="e6354fa8-8972-4420-af06-d9a785a251fe" providerId="ADAL" clId="{3F242BB1-699A-477E-B2B3-7DF3FFA4373D}" dt="2018-08-23T05:56:28.862" v="129"/>
        <pc:sldMkLst>
          <pc:docMk/>
          <pc:sldMk cId="2805543023" sldId="259"/>
        </pc:sldMkLst>
      </pc:sldChg>
      <pc:sldChg chg="modSp modAnim">
        <pc:chgData name="Martine van Winkel" userId="e6354fa8-8972-4420-af06-d9a785a251fe" providerId="ADAL" clId="{3F242BB1-699A-477E-B2B3-7DF3FFA4373D}" dt="2018-08-23T05:56:13.803" v="128"/>
        <pc:sldMkLst>
          <pc:docMk/>
          <pc:sldMk cId="1701838646" sldId="260"/>
        </pc:sldMkLst>
        <pc:spChg chg="mod">
          <ac:chgData name="Martine van Winkel" userId="e6354fa8-8972-4420-af06-d9a785a251fe" providerId="ADAL" clId="{3F242BB1-699A-477E-B2B3-7DF3FFA4373D}" dt="2018-08-23T05:56:02.800" v="127" actId="20577"/>
          <ac:spMkLst>
            <pc:docMk/>
            <pc:sldMk cId="1701838646" sldId="260"/>
            <ac:spMk id="3" creationId="{F410A133-50FA-4B21-B3AD-78F091FB15AE}"/>
          </ac:spMkLst>
        </pc:spChg>
      </pc:sldChg>
      <pc:sldChg chg="modSp add">
        <pc:chgData name="Martine van Winkel" userId="e6354fa8-8972-4420-af06-d9a785a251fe" providerId="ADAL" clId="{3F242BB1-699A-477E-B2B3-7DF3FFA4373D}" dt="2018-08-23T05:44:04.190" v="15" actId="20577"/>
        <pc:sldMkLst>
          <pc:docMk/>
          <pc:sldMk cId="2095545020" sldId="261"/>
        </pc:sldMkLst>
        <pc:spChg chg="mod">
          <ac:chgData name="Martine van Winkel" userId="e6354fa8-8972-4420-af06-d9a785a251fe" providerId="ADAL" clId="{3F242BB1-699A-477E-B2B3-7DF3FFA4373D}" dt="2018-08-23T05:43:54.268" v="14" actId="20577"/>
          <ac:spMkLst>
            <pc:docMk/>
            <pc:sldMk cId="2095545020" sldId="261"/>
            <ac:spMk id="2" creationId="{32316B6B-6C57-4935-86CF-5B950AE01A2A}"/>
          </ac:spMkLst>
        </pc:spChg>
        <pc:spChg chg="mod">
          <ac:chgData name="Martine van Winkel" userId="e6354fa8-8972-4420-af06-d9a785a251fe" providerId="ADAL" clId="{3F242BB1-699A-477E-B2B3-7DF3FFA4373D}" dt="2018-08-23T05:44:04.190" v="15" actId="20577"/>
          <ac:spMkLst>
            <pc:docMk/>
            <pc:sldMk cId="2095545020" sldId="261"/>
            <ac:spMk id="3" creationId="{9AD099C3-48CF-4062-ABE2-8E2A4A749C1F}"/>
          </ac:spMkLst>
        </pc:spChg>
      </pc:sldChg>
      <pc:sldChg chg="delSp modSp add ord">
        <pc:chgData name="Martine van Winkel" userId="e6354fa8-8972-4420-af06-d9a785a251fe" providerId="ADAL" clId="{3F242BB1-699A-477E-B2B3-7DF3FFA4373D}" dt="2018-08-23T06:30:41.512" v="133"/>
        <pc:sldMkLst>
          <pc:docMk/>
          <pc:sldMk cId="4293669272" sldId="262"/>
        </pc:sldMkLst>
        <pc:spChg chg="del">
          <ac:chgData name="Martine van Winkel" userId="e6354fa8-8972-4420-af06-d9a785a251fe" providerId="ADAL" clId="{3F242BB1-699A-477E-B2B3-7DF3FFA4373D}" dt="2018-08-23T05:50:57.452" v="34" actId="478"/>
          <ac:spMkLst>
            <pc:docMk/>
            <pc:sldMk cId="4293669272" sldId="262"/>
            <ac:spMk id="2" creationId="{F486448E-615C-4D4A-8D29-15EE198AB90F}"/>
          </ac:spMkLst>
        </pc:spChg>
        <pc:spChg chg="mod">
          <ac:chgData name="Martine van Winkel" userId="e6354fa8-8972-4420-af06-d9a785a251fe" providerId="ADAL" clId="{3F242BB1-699A-477E-B2B3-7DF3FFA4373D}" dt="2018-08-23T05:54:47.237" v="79" actId="27636"/>
          <ac:spMkLst>
            <pc:docMk/>
            <pc:sldMk cId="4293669272" sldId="262"/>
            <ac:spMk id="3" creationId="{8CD31378-0233-4056-9E10-D699E7413E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jkOkTMdmg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sionair.nl/ideeen/wereld/overbevolking-oorzaak-milieuproblemen/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Yvbaqfq9m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57BB1-DF18-4BB3-89C9-F5580831D2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regels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307F463-2829-4C0F-B50E-CD0EFDB3D1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982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3BBFB-5CEF-4C3F-8ACA-9880DBAB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Noem eens een ‘onzinregel’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71142D-70BC-4B73-9FDB-5BB193DE0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vind je van deze regel?</a:t>
            </a:r>
          </a:p>
          <a:p>
            <a:r>
              <a:rPr lang="nl-NL" dirty="0"/>
              <a:t>Waarom zou deze regel er zijn?</a:t>
            </a:r>
          </a:p>
          <a:p>
            <a:endParaRPr lang="nl-NL" dirty="0"/>
          </a:p>
        </p:txBody>
      </p:sp>
      <p:pic>
        <p:nvPicPr>
          <p:cNvPr id="4" name="Onlinemedia 3" title="10 Vreemdste Wetten">
            <a:hlinkClick r:id="" action="ppaction://media"/>
            <a:extLst>
              <a:ext uri="{FF2B5EF4-FFF2-40B4-BE49-F238E27FC236}">
                <a16:creationId xmlns:a16="http://schemas.microsoft.com/office/drawing/2014/main" id="{85A788B2-2F08-4A4A-BBE7-68A19E828F8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0" y="2201419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8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D31378-0233-4056-9E10-D699E7413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102" y="99391"/>
            <a:ext cx="9720073" cy="7162800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Een man die een rok draagt, kan worden gearresteerd (Italië).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Met een fiets rijden mag niet zonder een licentie (Israël).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beren mee naar het strand te nemen (Haifa, Israël).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boeren verboden een varken Napoleon te noemen (Frankrijk).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illegaal om te kussen in de trein (Frankrijk).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vrouw mag op een openbaar vervoermiddel geen chocolade eten (Engeland).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Als je een Schot ziet, is het wettelijk toegestaan hem te beschieten met pijl en boog, behalve op zondag (York, GB).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een auto te starten als er iemand onder ligt (Denemarken).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Als iemand op je deur klopt en vraagt om je toilet te gebruiken, dan moet je hem binnenlaten (Schotland).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Plassen in de lift is illegaal (Singapore).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op zondag je auto te wassen (Zwitserland).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illegaal je huis te verlaten als je geen ondergoed draagt (Thailand).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in de kerk een valse snor te dragen die tot lachen aanzet (Alabama, VS).</a:t>
            </a:r>
          </a:p>
          <a:p>
            <a:r>
              <a:rPr lang="nl-NL" dirty="0"/>
              <a:t>Het is een man verboden zijn vrouw te slaan met een stok die in diameter dikker is dan  zijn duim (Alabama,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Je mag geen cowboylaarzen dragen tenzij je eigenaar bent van minstens twee koeien (</a:t>
            </a:r>
            <a:r>
              <a:rPr lang="nl-NL" dirty="0" err="1"/>
              <a:t>Blythe</a:t>
            </a:r>
            <a:r>
              <a:rPr lang="nl-NL" dirty="0"/>
              <a:t>, Californië).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in de rechtszaal verboden te wenen op de getuigenbank (Los Angeles, Californië).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man overtreedt de wet als hij een slapende vrouw kust (Logan </a:t>
            </a:r>
            <a:r>
              <a:rPr lang="nl-NL" dirty="0" err="1"/>
              <a:t>County</a:t>
            </a:r>
            <a:r>
              <a:rPr lang="nl-NL" dirty="0"/>
              <a:t>, Colorado).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Je mag geen witte wandelstok gebruiken tenzij je blind bent (Connecticut,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Vrouwen riskeren een boete als ze in slaap vallen onder de haardroger, idem voor de kapper (Florida,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aanstootgevend naakt te douchen (Florida,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Inwoners die geen boot bezitten worden beboet (Hawaï,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Eénarmige pianospelers moeten gratis optreden (Iowa,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vrouw mag haar haar niet knippen zonder toestemming van haar man (Michigan, VS).</a:t>
            </a:r>
            <a:br>
              <a:rPr lang="nl-NL" dirty="0"/>
            </a:b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9366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7" name="Straight Connector 75">
            <a:extLst>
              <a:ext uri="{FF2B5EF4-FFF2-40B4-BE49-F238E27FC236}">
                <a16:creationId xmlns:a16="http://schemas.microsoft.com/office/drawing/2014/main" id="{78E4F79D-00C6-4AEF-A7C0-57CAA65AA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Rectangle 77">
            <a:extLst>
              <a:ext uri="{FF2B5EF4-FFF2-40B4-BE49-F238E27FC236}">
                <a16:creationId xmlns:a16="http://schemas.microsoft.com/office/drawing/2014/main" id="{CCA0A2B4-6B58-4CE0-8061-931C78093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9" name="Rectangle 79">
            <a:extLst>
              <a:ext uri="{FF2B5EF4-FFF2-40B4-BE49-F238E27FC236}">
                <a16:creationId xmlns:a16="http://schemas.microsoft.com/office/drawing/2014/main" id="{05ECF537-E07B-49C4-8D9B-1C379F649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C53387-C029-4A7D-977F-7012475A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9271" y="681318"/>
            <a:ext cx="3492552" cy="32214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spc="200"/>
              <a:t>Zijn er regels die op de hele wereld gelden?</a:t>
            </a:r>
          </a:p>
        </p:txBody>
      </p:sp>
      <p:cxnSp>
        <p:nvCxnSpPr>
          <p:cNvPr id="1040" name="Straight Connector 81">
            <a:extLst>
              <a:ext uri="{FF2B5EF4-FFF2-40B4-BE49-F238E27FC236}">
                <a16:creationId xmlns:a16="http://schemas.microsoft.com/office/drawing/2014/main" id="{EBB33CC5-7C5A-438F-A063-EEA85D89F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4566" y="3925122"/>
            <a:ext cx="292608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beeldingsresultaat voor gekke wetten">
            <a:extLst>
              <a:ext uri="{FF2B5EF4-FFF2-40B4-BE49-F238E27FC236}">
                <a16:creationId xmlns:a16="http://schemas.microsoft.com/office/drawing/2014/main" id="{59A5ED25-1724-4AA5-8A18-7C605EFFAD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8" r="7268" b="1"/>
          <a:stretch/>
        </p:blipFill>
        <p:spPr bwMode="auto">
          <a:xfrm>
            <a:off x="3392092" y="3264090"/>
            <a:ext cx="4027002" cy="3593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gekke wetten">
            <a:extLst>
              <a:ext uri="{FF2B5EF4-FFF2-40B4-BE49-F238E27FC236}">
                <a16:creationId xmlns:a16="http://schemas.microsoft.com/office/drawing/2014/main" id="{D3B65F23-5880-49C8-86E0-C5D4E4E828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4" r="-19" b="2539"/>
          <a:stretch/>
        </p:blipFill>
        <p:spPr bwMode="auto">
          <a:xfrm>
            <a:off x="1068645" y="10"/>
            <a:ext cx="4113440" cy="3920034"/>
          </a:xfrm>
          <a:custGeom>
            <a:avLst/>
            <a:gdLst>
              <a:gd name="connsiteX0" fmla="*/ 0 w 4113440"/>
              <a:gd name="connsiteY0" fmla="*/ 0 h 3920044"/>
              <a:gd name="connsiteX1" fmla="*/ 4113440 w 4113440"/>
              <a:gd name="connsiteY1" fmla="*/ 0 h 3920044"/>
              <a:gd name="connsiteX2" fmla="*/ 4113440 w 4113440"/>
              <a:gd name="connsiteY2" fmla="*/ 3103224 h 3920044"/>
              <a:gd name="connsiteX3" fmla="*/ 2157388 w 4113440"/>
              <a:gd name="connsiteY3" fmla="*/ 3103224 h 3920044"/>
              <a:gd name="connsiteX4" fmla="*/ 2157388 w 4113440"/>
              <a:gd name="connsiteY4" fmla="*/ 3920044 h 3920044"/>
              <a:gd name="connsiteX5" fmla="*/ 0 w 4113440"/>
              <a:gd name="connsiteY5" fmla="*/ 3920044 h 392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13440" h="3920044">
                <a:moveTo>
                  <a:pt x="0" y="0"/>
                </a:moveTo>
                <a:lnTo>
                  <a:pt x="4113440" y="0"/>
                </a:lnTo>
                <a:lnTo>
                  <a:pt x="4113440" y="3103224"/>
                </a:lnTo>
                <a:lnTo>
                  <a:pt x="2157388" y="3103224"/>
                </a:lnTo>
                <a:lnTo>
                  <a:pt x="2157388" y="3920044"/>
                </a:lnTo>
                <a:lnTo>
                  <a:pt x="0" y="392004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Rectangle 83">
            <a:extLst>
              <a:ext uri="{FF2B5EF4-FFF2-40B4-BE49-F238E27FC236}">
                <a16:creationId xmlns:a16="http://schemas.microsoft.com/office/drawing/2014/main" id="{D47D1D3F-B0A1-4394-BBE3-3D2343A80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1182" y="640080"/>
            <a:ext cx="2077912" cy="2462169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Tijdelijke aanduiding voor inhoud 4" descr="Afbeelding met tekst, kaart&#10;&#10;Beschrijving is gegenereerd met zeer hoge betrouwbaarheid">
            <a:extLst>
              <a:ext uri="{FF2B5EF4-FFF2-40B4-BE49-F238E27FC236}">
                <a16:creationId xmlns:a16="http://schemas.microsoft.com/office/drawing/2014/main" id="{7FBB37B2-E79E-47B0-BDF0-B60B91BA58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1279" r="14252" b="-14"/>
          <a:stretch/>
        </p:blipFill>
        <p:spPr>
          <a:xfrm>
            <a:off x="3274" y="4069977"/>
            <a:ext cx="3230733" cy="201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9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16B6B-6C57-4935-86CF-5B950AE0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Geeltjes spel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D099C3-48CF-4062-ABE2-8E2A4A749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54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1F30E-A82B-4E9F-A05D-A6B78AF99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zou het zijn zonder regels?</a:t>
            </a:r>
          </a:p>
        </p:txBody>
      </p:sp>
      <p:pic>
        <p:nvPicPr>
          <p:cNvPr id="4" name="Onlinemedia 3" title="100m dash for people with no sense of direction">
            <a:hlinkClick r:id="" action="ppaction://media"/>
            <a:extLst>
              <a:ext uri="{FF2B5EF4-FFF2-40B4-BE49-F238E27FC236}">
                <a16:creationId xmlns:a16="http://schemas.microsoft.com/office/drawing/2014/main" id="{2C14A042-BFD0-4943-9161-974DCEE7D33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8863" y="301148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54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320EC-960E-4C40-ABA3-B39D66FF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Bedenk wat voor jullie de 3 belangrijkste regels in de klas zijn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10A133-50FA-4B21-B3AD-78F091FB1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Werk samen met 2 klasgenootjes</a:t>
            </a:r>
          </a:p>
          <a:p>
            <a:r>
              <a:rPr lang="nl-NL" dirty="0"/>
              <a:t>Geef op aangeven van je coach, je blad door!</a:t>
            </a:r>
          </a:p>
          <a:p>
            <a:r>
              <a:rPr lang="nl-NL" dirty="0"/>
              <a:t>Je mag nu 1 regel aanpassen of vervangen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183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90</Words>
  <Application>Microsoft Office PowerPoint</Application>
  <PresentationFormat>Breedbeeld</PresentationFormat>
  <Paragraphs>14</Paragraphs>
  <Slides>7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Integraal</vt:lpstr>
      <vt:lpstr>regels</vt:lpstr>
      <vt:lpstr>Noem eens een ‘onzinregel’</vt:lpstr>
      <vt:lpstr>PowerPoint-presentatie</vt:lpstr>
      <vt:lpstr>Zijn er regels die op de hele wereld gelden?</vt:lpstr>
      <vt:lpstr>Geeltjes spel</vt:lpstr>
      <vt:lpstr>Hoe zou het zijn zonder regels?</vt:lpstr>
      <vt:lpstr>Bedenk wat voor jullie de 3 belangrijkste regels in de klas zijn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regels</dc:title>
  <dc:creator>Martine van Winkel</dc:creator>
  <cp:lastModifiedBy>Martine van Winkel</cp:lastModifiedBy>
  <cp:revision>1</cp:revision>
  <dcterms:created xsi:type="dcterms:W3CDTF">2018-08-23T05:46:06Z</dcterms:created>
  <dcterms:modified xsi:type="dcterms:W3CDTF">2018-08-23T06:30:46Z</dcterms:modified>
</cp:coreProperties>
</file>