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62" r:id="rId4"/>
    <p:sldId id="258" r:id="rId5"/>
    <p:sldId id="261" r:id="rId6"/>
    <p:sldId id="259" r:id="rId7"/>
    <p:sldId id="260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F242BB1-699A-477E-B2B3-7DF3FFA4373D}" v="133" dt="2018-08-23T05:57:25.80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Relationship Id="rId14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rtine van Winkel" userId="e6354fa8-8972-4420-af06-d9a785a251fe" providerId="ADAL" clId="{3F242BB1-699A-477E-B2B3-7DF3FFA4373D}"/>
    <pc:docChg chg="undo custSel mod addSld modSld sldOrd">
      <pc:chgData name="Martine van Winkel" userId="e6354fa8-8972-4420-af06-d9a785a251fe" providerId="ADAL" clId="{3F242BB1-699A-477E-B2B3-7DF3FFA4373D}" dt="2018-08-23T06:30:41.512" v="133"/>
      <pc:docMkLst>
        <pc:docMk/>
      </pc:docMkLst>
      <pc:sldChg chg="modAnim">
        <pc:chgData name="Martine van Winkel" userId="e6354fa8-8972-4420-af06-d9a785a251fe" providerId="ADAL" clId="{3F242BB1-699A-477E-B2B3-7DF3FFA4373D}" dt="2018-08-23T05:57:25.807" v="132"/>
        <pc:sldMkLst>
          <pc:docMk/>
          <pc:sldMk cId="1042894624" sldId="257"/>
        </pc:sldMkLst>
      </pc:sldChg>
      <pc:sldChg chg="addSp delSp modSp mod setBg">
        <pc:chgData name="Martine van Winkel" userId="e6354fa8-8972-4420-af06-d9a785a251fe" providerId="ADAL" clId="{3F242BB1-699A-477E-B2B3-7DF3FFA4373D}" dt="2018-08-23T05:46:06.077" v="26" actId="26606"/>
        <pc:sldMkLst>
          <pc:docMk/>
          <pc:sldMk cId="2925492986" sldId="258"/>
        </pc:sldMkLst>
        <pc:spChg chg="mod">
          <ac:chgData name="Martine van Winkel" userId="e6354fa8-8972-4420-af06-d9a785a251fe" providerId="ADAL" clId="{3F242BB1-699A-477E-B2B3-7DF3FFA4373D}" dt="2018-08-23T05:46:06.077" v="26" actId="26606"/>
          <ac:spMkLst>
            <pc:docMk/>
            <pc:sldMk cId="2925492986" sldId="258"/>
            <ac:spMk id="2" creationId="{48C53387-C029-4A7D-977F-7012475A9C04}"/>
          </ac:spMkLst>
        </pc:spChg>
        <pc:spChg chg="add del">
          <ac:chgData name="Martine van Winkel" userId="e6354fa8-8972-4420-af06-d9a785a251fe" providerId="ADAL" clId="{3F242BB1-699A-477E-B2B3-7DF3FFA4373D}" dt="2018-08-23T05:45:29.858" v="20" actId="26606"/>
          <ac:spMkLst>
            <pc:docMk/>
            <pc:sldMk cId="2925492986" sldId="258"/>
            <ac:spMk id="75" creationId="{F99EFF6D-AC26-4BAE-8A48-72947D04488B}"/>
          </ac:spMkLst>
        </pc:spChg>
        <pc:spChg chg="add del">
          <ac:chgData name="Martine van Winkel" userId="e6354fa8-8972-4420-af06-d9a785a251fe" providerId="ADAL" clId="{3F242BB1-699A-477E-B2B3-7DF3FFA4373D}" dt="2018-08-23T05:45:58.177" v="23" actId="26606"/>
          <ac:spMkLst>
            <pc:docMk/>
            <pc:sldMk cId="2925492986" sldId="258"/>
            <ac:spMk id="78" creationId="{CCA0A2B4-6B58-4CE0-8061-931C7809364A}"/>
          </ac:spMkLst>
        </pc:spChg>
        <pc:spChg chg="add del">
          <ac:chgData name="Martine van Winkel" userId="e6354fa8-8972-4420-af06-d9a785a251fe" providerId="ADAL" clId="{3F242BB1-699A-477E-B2B3-7DF3FFA4373D}" dt="2018-08-23T05:45:58.177" v="23" actId="26606"/>
          <ac:spMkLst>
            <pc:docMk/>
            <pc:sldMk cId="2925492986" sldId="258"/>
            <ac:spMk id="80" creationId="{BC597687-416D-42C3-8383-C81A27B036DA}"/>
          </ac:spMkLst>
        </pc:spChg>
        <pc:spChg chg="add del">
          <ac:chgData name="Martine van Winkel" userId="e6354fa8-8972-4420-af06-d9a785a251fe" providerId="ADAL" clId="{3F242BB1-699A-477E-B2B3-7DF3FFA4373D}" dt="2018-08-23T05:46:06.077" v="26" actId="26606"/>
          <ac:spMkLst>
            <pc:docMk/>
            <pc:sldMk cId="2925492986" sldId="258"/>
            <ac:spMk id="142" creationId="{37962BF0-D5FC-4A7E-8678-0B838F35A806}"/>
          </ac:spMkLst>
        </pc:spChg>
        <pc:spChg chg="add del">
          <ac:chgData name="Martine van Winkel" userId="e6354fa8-8972-4420-af06-d9a785a251fe" providerId="ADAL" clId="{3F242BB1-699A-477E-B2B3-7DF3FFA4373D}" dt="2018-08-23T05:45:52.668" v="21" actId="478"/>
          <ac:spMkLst>
            <pc:docMk/>
            <pc:sldMk cId="2925492986" sldId="258"/>
            <ac:spMk id="1031" creationId="{6B76CAB6-E194-4339-B086-C97124DC436F}"/>
          </ac:spMkLst>
        </pc:spChg>
        <pc:spChg chg="add del">
          <ac:chgData name="Martine van Winkel" userId="e6354fa8-8972-4420-af06-d9a785a251fe" providerId="ADAL" clId="{3F242BB1-699A-477E-B2B3-7DF3FFA4373D}" dt="2018-08-23T05:46:06.049" v="25" actId="26606"/>
          <ac:spMkLst>
            <pc:docMk/>
            <pc:sldMk cId="2925492986" sldId="258"/>
            <ac:spMk id="1033" creationId="{CCA0A2B4-6B58-4CE0-8061-931C7809364A}"/>
          </ac:spMkLst>
        </pc:spChg>
        <pc:spChg chg="add del">
          <ac:chgData name="Martine van Winkel" userId="e6354fa8-8972-4420-af06-d9a785a251fe" providerId="ADAL" clId="{3F242BB1-699A-477E-B2B3-7DF3FFA4373D}" dt="2018-08-23T05:46:06.049" v="25" actId="26606"/>
          <ac:spMkLst>
            <pc:docMk/>
            <pc:sldMk cId="2925492986" sldId="258"/>
            <ac:spMk id="1034" creationId="{435F958A-95A9-4CD7-9F9D-17D2EA618D65}"/>
          </ac:spMkLst>
        </pc:spChg>
        <pc:spChg chg="add del">
          <ac:chgData name="Martine van Winkel" userId="e6354fa8-8972-4420-af06-d9a785a251fe" providerId="ADAL" clId="{3F242BB1-699A-477E-B2B3-7DF3FFA4373D}" dt="2018-08-23T05:46:06.049" v="25" actId="26606"/>
          <ac:spMkLst>
            <pc:docMk/>
            <pc:sldMk cId="2925492986" sldId="258"/>
            <ac:spMk id="1035" creationId="{80C38E9A-5BA1-4414-BCA4-DA04946C4331}"/>
          </ac:spMkLst>
        </pc:spChg>
        <pc:spChg chg="add">
          <ac:chgData name="Martine van Winkel" userId="e6354fa8-8972-4420-af06-d9a785a251fe" providerId="ADAL" clId="{3F242BB1-699A-477E-B2B3-7DF3FFA4373D}" dt="2018-08-23T05:46:06.077" v="26" actId="26606"/>
          <ac:spMkLst>
            <pc:docMk/>
            <pc:sldMk cId="2925492986" sldId="258"/>
            <ac:spMk id="1038" creationId="{CCA0A2B4-6B58-4CE0-8061-931C7809364A}"/>
          </ac:spMkLst>
        </pc:spChg>
        <pc:spChg chg="add">
          <ac:chgData name="Martine van Winkel" userId="e6354fa8-8972-4420-af06-d9a785a251fe" providerId="ADAL" clId="{3F242BB1-699A-477E-B2B3-7DF3FFA4373D}" dt="2018-08-23T05:46:06.077" v="26" actId="26606"/>
          <ac:spMkLst>
            <pc:docMk/>
            <pc:sldMk cId="2925492986" sldId="258"/>
            <ac:spMk id="1039" creationId="{05ECF537-E07B-49C4-8D9B-1C379F649832}"/>
          </ac:spMkLst>
        </pc:spChg>
        <pc:spChg chg="add">
          <ac:chgData name="Martine van Winkel" userId="e6354fa8-8972-4420-af06-d9a785a251fe" providerId="ADAL" clId="{3F242BB1-699A-477E-B2B3-7DF3FFA4373D}" dt="2018-08-23T05:46:06.077" v="26" actId="26606"/>
          <ac:spMkLst>
            <pc:docMk/>
            <pc:sldMk cId="2925492986" sldId="258"/>
            <ac:spMk id="1041" creationId="{D47D1D3F-B0A1-4394-BBE3-3D2343A804A4}"/>
          </ac:spMkLst>
        </pc:spChg>
        <pc:picChg chg="del">
          <ac:chgData name="Martine van Winkel" userId="e6354fa8-8972-4420-af06-d9a785a251fe" providerId="ADAL" clId="{3F242BB1-699A-477E-B2B3-7DF3FFA4373D}" dt="2018-08-23T05:45:10.246" v="18" actId="26606"/>
          <ac:picMkLst>
            <pc:docMk/>
            <pc:sldMk cId="2925492986" sldId="258"/>
            <ac:picMk id="5" creationId="{7FBB37B2-E79E-47B0-BDF0-B60B91BA58D6}"/>
          </ac:picMkLst>
        </pc:picChg>
        <pc:picChg chg="add mod ord">
          <ac:chgData name="Martine van Winkel" userId="e6354fa8-8972-4420-af06-d9a785a251fe" providerId="ADAL" clId="{3F242BB1-699A-477E-B2B3-7DF3FFA4373D}" dt="2018-08-23T05:46:06.077" v="26" actId="26606"/>
          <ac:picMkLst>
            <pc:docMk/>
            <pc:sldMk cId="2925492986" sldId="258"/>
            <ac:picMk id="1026" creationId="{59A5ED25-1724-4AA5-8A18-7C605EFFAD7E}"/>
          </ac:picMkLst>
        </pc:picChg>
        <pc:picChg chg="add mod ord">
          <ac:chgData name="Martine van Winkel" userId="e6354fa8-8972-4420-af06-d9a785a251fe" providerId="ADAL" clId="{3F242BB1-699A-477E-B2B3-7DF3FFA4373D}" dt="2018-08-23T05:46:06.077" v="26" actId="26606"/>
          <ac:picMkLst>
            <pc:docMk/>
            <pc:sldMk cId="2925492986" sldId="258"/>
            <ac:picMk id="1028" creationId="{D3B65F23-5880-49C8-86E0-C5D4E4E828EA}"/>
          </ac:picMkLst>
        </pc:picChg>
        <pc:picChg chg="add mod">
          <ac:chgData name="Martine van Winkel" userId="e6354fa8-8972-4420-af06-d9a785a251fe" providerId="ADAL" clId="{3F242BB1-699A-477E-B2B3-7DF3FFA4373D}" dt="2018-08-23T05:46:06.077" v="26" actId="26606"/>
          <ac:picMkLst>
            <pc:docMk/>
            <pc:sldMk cId="2925492986" sldId="258"/>
            <ac:picMk id="1029" creationId="{7FBB37B2-E79E-47B0-BDF0-B60B91BA58D6}"/>
          </ac:picMkLst>
        </pc:picChg>
        <pc:cxnChg chg="add del">
          <ac:chgData name="Martine van Winkel" userId="e6354fa8-8972-4420-af06-d9a785a251fe" providerId="ADAL" clId="{3F242BB1-699A-477E-B2B3-7DF3FFA4373D}" dt="2018-08-23T05:45:29.858" v="20" actId="26606"/>
          <ac:cxnSpMkLst>
            <pc:docMk/>
            <pc:sldMk cId="2925492986" sldId="258"/>
            <ac:cxnSpMk id="73" creationId="{F72BB9D2-B34F-4C49-9EE2-45A26591AAE5}"/>
          </ac:cxnSpMkLst>
        </pc:cxnChg>
        <pc:cxnChg chg="add del">
          <ac:chgData name="Martine van Winkel" userId="e6354fa8-8972-4420-af06-d9a785a251fe" providerId="ADAL" clId="{3F242BB1-699A-477E-B2B3-7DF3FFA4373D}" dt="2018-08-23T05:45:58.177" v="23" actId="26606"/>
          <ac:cxnSpMkLst>
            <pc:docMk/>
            <pc:sldMk cId="2925492986" sldId="258"/>
            <ac:cxnSpMk id="76" creationId="{78E4F79D-00C6-4AEF-A7C0-57CAA65AA119}"/>
          </ac:cxnSpMkLst>
        </pc:cxnChg>
        <pc:cxnChg chg="add del">
          <ac:chgData name="Martine van Winkel" userId="e6354fa8-8972-4420-af06-d9a785a251fe" providerId="ADAL" clId="{3F242BB1-699A-477E-B2B3-7DF3FFA4373D}" dt="2018-08-23T05:45:58.177" v="23" actId="26606"/>
          <ac:cxnSpMkLst>
            <pc:docMk/>
            <pc:sldMk cId="2925492986" sldId="258"/>
            <ac:cxnSpMk id="82" creationId="{345026F5-29E9-45FF-B8C9-188B3D837268}"/>
          </ac:cxnSpMkLst>
        </pc:cxnChg>
        <pc:cxnChg chg="add del">
          <ac:chgData name="Martine van Winkel" userId="e6354fa8-8972-4420-af06-d9a785a251fe" providerId="ADAL" clId="{3F242BB1-699A-477E-B2B3-7DF3FFA4373D}" dt="2018-08-23T05:46:06.049" v="25" actId="26606"/>
          <ac:cxnSpMkLst>
            <pc:docMk/>
            <pc:sldMk cId="2925492986" sldId="258"/>
            <ac:cxnSpMk id="84" creationId="{46370304-5D4F-4A3C-9CE6-4025216DE4A1}"/>
          </ac:cxnSpMkLst>
        </pc:cxnChg>
        <pc:cxnChg chg="add del">
          <ac:chgData name="Martine van Winkel" userId="e6354fa8-8972-4420-af06-d9a785a251fe" providerId="ADAL" clId="{3F242BB1-699A-477E-B2B3-7DF3FFA4373D}" dt="2018-08-23T05:46:06.077" v="26" actId="26606"/>
          <ac:cxnSpMkLst>
            <pc:docMk/>
            <pc:sldMk cId="2925492986" sldId="258"/>
            <ac:cxnSpMk id="140" creationId="{BA2DEC16-B713-4E95-81D5-C6BFD01DC1CA}"/>
          </ac:cxnSpMkLst>
        </pc:cxnChg>
        <pc:cxnChg chg="add del">
          <ac:chgData name="Martine van Winkel" userId="e6354fa8-8972-4420-af06-d9a785a251fe" providerId="ADAL" clId="{3F242BB1-699A-477E-B2B3-7DF3FFA4373D}" dt="2018-08-23T05:46:06.049" v="25" actId="26606"/>
          <ac:cxnSpMkLst>
            <pc:docMk/>
            <pc:sldMk cId="2925492986" sldId="258"/>
            <ac:cxnSpMk id="1032" creationId="{78E4F79D-00C6-4AEF-A7C0-57CAA65AA119}"/>
          </ac:cxnSpMkLst>
        </pc:cxnChg>
        <pc:cxnChg chg="add">
          <ac:chgData name="Martine van Winkel" userId="e6354fa8-8972-4420-af06-d9a785a251fe" providerId="ADAL" clId="{3F242BB1-699A-477E-B2B3-7DF3FFA4373D}" dt="2018-08-23T05:46:06.077" v="26" actId="26606"/>
          <ac:cxnSpMkLst>
            <pc:docMk/>
            <pc:sldMk cId="2925492986" sldId="258"/>
            <ac:cxnSpMk id="1037" creationId="{78E4F79D-00C6-4AEF-A7C0-57CAA65AA119}"/>
          </ac:cxnSpMkLst>
        </pc:cxnChg>
        <pc:cxnChg chg="add">
          <ac:chgData name="Martine van Winkel" userId="e6354fa8-8972-4420-af06-d9a785a251fe" providerId="ADAL" clId="{3F242BB1-699A-477E-B2B3-7DF3FFA4373D}" dt="2018-08-23T05:46:06.077" v="26" actId="26606"/>
          <ac:cxnSpMkLst>
            <pc:docMk/>
            <pc:sldMk cId="2925492986" sldId="258"/>
            <ac:cxnSpMk id="1040" creationId="{EBB33CC5-7C5A-438F-A063-EEA85D89F8F2}"/>
          </ac:cxnSpMkLst>
        </pc:cxnChg>
      </pc:sldChg>
      <pc:sldChg chg="modAnim">
        <pc:chgData name="Martine van Winkel" userId="e6354fa8-8972-4420-af06-d9a785a251fe" providerId="ADAL" clId="{3F242BB1-699A-477E-B2B3-7DF3FFA4373D}" dt="2018-08-23T05:56:28.862" v="129"/>
        <pc:sldMkLst>
          <pc:docMk/>
          <pc:sldMk cId="2805543023" sldId="259"/>
        </pc:sldMkLst>
      </pc:sldChg>
      <pc:sldChg chg="modSp modAnim">
        <pc:chgData name="Martine van Winkel" userId="e6354fa8-8972-4420-af06-d9a785a251fe" providerId="ADAL" clId="{3F242BB1-699A-477E-B2B3-7DF3FFA4373D}" dt="2018-08-23T05:56:13.803" v="128"/>
        <pc:sldMkLst>
          <pc:docMk/>
          <pc:sldMk cId="1701838646" sldId="260"/>
        </pc:sldMkLst>
        <pc:spChg chg="mod">
          <ac:chgData name="Martine van Winkel" userId="e6354fa8-8972-4420-af06-d9a785a251fe" providerId="ADAL" clId="{3F242BB1-699A-477E-B2B3-7DF3FFA4373D}" dt="2018-08-23T05:56:02.800" v="127" actId="20577"/>
          <ac:spMkLst>
            <pc:docMk/>
            <pc:sldMk cId="1701838646" sldId="260"/>
            <ac:spMk id="3" creationId="{F410A133-50FA-4B21-B3AD-78F091FB15AE}"/>
          </ac:spMkLst>
        </pc:spChg>
      </pc:sldChg>
      <pc:sldChg chg="modSp add">
        <pc:chgData name="Martine van Winkel" userId="e6354fa8-8972-4420-af06-d9a785a251fe" providerId="ADAL" clId="{3F242BB1-699A-477E-B2B3-7DF3FFA4373D}" dt="2018-08-23T05:44:04.190" v="15" actId="20577"/>
        <pc:sldMkLst>
          <pc:docMk/>
          <pc:sldMk cId="2095545020" sldId="261"/>
        </pc:sldMkLst>
        <pc:spChg chg="mod">
          <ac:chgData name="Martine van Winkel" userId="e6354fa8-8972-4420-af06-d9a785a251fe" providerId="ADAL" clId="{3F242BB1-699A-477E-B2B3-7DF3FFA4373D}" dt="2018-08-23T05:43:54.268" v="14" actId="20577"/>
          <ac:spMkLst>
            <pc:docMk/>
            <pc:sldMk cId="2095545020" sldId="261"/>
            <ac:spMk id="2" creationId="{32316B6B-6C57-4935-86CF-5B950AE01A2A}"/>
          </ac:spMkLst>
        </pc:spChg>
        <pc:spChg chg="mod">
          <ac:chgData name="Martine van Winkel" userId="e6354fa8-8972-4420-af06-d9a785a251fe" providerId="ADAL" clId="{3F242BB1-699A-477E-B2B3-7DF3FFA4373D}" dt="2018-08-23T05:44:04.190" v="15" actId="20577"/>
          <ac:spMkLst>
            <pc:docMk/>
            <pc:sldMk cId="2095545020" sldId="261"/>
            <ac:spMk id="3" creationId="{9AD099C3-48CF-4062-ABE2-8E2A4A749C1F}"/>
          </ac:spMkLst>
        </pc:spChg>
      </pc:sldChg>
      <pc:sldChg chg="delSp modSp add ord">
        <pc:chgData name="Martine van Winkel" userId="e6354fa8-8972-4420-af06-d9a785a251fe" providerId="ADAL" clId="{3F242BB1-699A-477E-B2B3-7DF3FFA4373D}" dt="2018-08-23T06:30:41.512" v="133"/>
        <pc:sldMkLst>
          <pc:docMk/>
          <pc:sldMk cId="4293669272" sldId="262"/>
        </pc:sldMkLst>
        <pc:spChg chg="del">
          <ac:chgData name="Martine van Winkel" userId="e6354fa8-8972-4420-af06-d9a785a251fe" providerId="ADAL" clId="{3F242BB1-699A-477E-B2B3-7DF3FFA4373D}" dt="2018-08-23T05:50:57.452" v="34" actId="478"/>
          <ac:spMkLst>
            <pc:docMk/>
            <pc:sldMk cId="4293669272" sldId="262"/>
            <ac:spMk id="2" creationId="{F486448E-615C-4D4A-8D29-15EE198AB90F}"/>
          </ac:spMkLst>
        </pc:spChg>
        <pc:spChg chg="mod">
          <ac:chgData name="Martine van Winkel" userId="e6354fa8-8972-4420-af06-d9a785a251fe" providerId="ADAL" clId="{3F242BB1-699A-477E-B2B3-7DF3FFA4373D}" dt="2018-08-23T05:54:47.237" v="79" actId="27636"/>
          <ac:spMkLst>
            <pc:docMk/>
            <pc:sldMk cId="4293669272" sldId="262"/>
            <ac:spMk id="3" creationId="{8CD31378-0233-4056-9E10-D699E7413E22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nl-NL"/>
              <a:t>Klikken om de ondertitelstijl van het model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6AD6EE87-EBD5-4F12-A48A-63ACA297AC8F}" type="datetimeFigureOut">
              <a:rPr lang="en-US" dirty="0"/>
              <a:t>8/23/2018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  <p:cxnSp>
        <p:nvCxnSpPr>
          <p:cNvPr id="13" name="Straight Connector 12"/>
          <p:cNvCxnSpPr/>
          <p:nvPr/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>
            <a:off x="0" y="-1"/>
            <a:ext cx="12192000" cy="457200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73815-2707-4475-8F1A-B873CB631BB4}" type="datetimeFigureOut">
              <a:rPr lang="en-US" dirty="0"/>
              <a:t>8/23/2018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1" y="762000"/>
            <a:ext cx="7581900" cy="5410200"/>
          </a:xfrm>
        </p:spPr>
        <p:txBody>
          <a:bodyPr vert="eaVert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4AFB99-0EAB-4182-AFF8-E214C82A68F6}" type="datetimeFigureOut">
              <a:rPr lang="en-US" dirty="0"/>
              <a:t>8/23/2018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D3794B-289A-4A80-97D7-111025398D45}" type="datetimeFigureOut">
              <a:rPr lang="en-US" dirty="0"/>
              <a:t>8/23/2018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61015F-7CC6-4D0A-9D87-873EA4C304CC}" type="datetimeFigureOut">
              <a:rPr lang="en-US" dirty="0"/>
              <a:t>8/23/2018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12"/>
          <p:cNvSpPr/>
          <p:nvPr/>
        </p:nvSpPr>
        <p:spPr>
          <a:xfrm>
            <a:off x="0" y="-1"/>
            <a:ext cx="12192000" cy="4572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7" y="2286000"/>
            <a:ext cx="4754880" cy="4023360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6A301-0538-44EC-B09D-202E1042A48B}" type="datetimeFigureOut">
              <a:rPr lang="en-US" dirty="0"/>
              <a:t>8/23/2018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2">
                    <a:lumMod val="75000"/>
                  </a:schemeClr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9088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nl-NL"/>
              <a:t>Tekststijl van het model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90888" y="2967788"/>
            <a:ext cx="4754880" cy="3341572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89574A-8875-45EF-8EA2-3CAA0F7ABC4C}" type="datetimeFigureOut">
              <a:rPr lang="en-US" dirty="0"/>
              <a:t>8/23/2018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EF4D4C-5367-4C26-9E2B-D8088D7FCA81}" type="datetimeFigureOut">
              <a:rPr lang="en-US" dirty="0"/>
              <a:t>8/23/2018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E91E96-98B0-4413-9547-46F3504108EF}" type="datetimeFigureOut">
              <a:rPr lang="en-US" dirty="0"/>
              <a:t>8/23/2018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C68B11-C5A8-448C-8CE9-B1A273C79CFC}" type="datetimeFigureOut">
              <a:rPr lang="en-US" dirty="0"/>
              <a:t>8/23/2018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2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16CA0-919D-4A49-9C8A-62FDFB3A5183}" type="datetimeFigureOut">
              <a:rPr lang="en-US" dirty="0"/>
              <a:t>8/23/2018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7E5644-1E61-4311-A31E-84CB9C7AA8A9}" type="slidenum">
              <a:rPr lang="en-US" dirty="0"/>
              <a:t>‹nr.›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3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90298CD5-6C1E-4009-B41F-6DF62E31D3BE}" type="datetimeFigureOut">
              <a:rPr lang="en-US" dirty="0"/>
              <a:pPr/>
              <a:t>8/23/2018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dirty="0"/>
              <a:pPr/>
              <a:t>‹nr.›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2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QjkOkTMdmgM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www.visionair.nl/ideeen/wereld/overbevolking-oorzaak-milieuproblemen/" TargetMode="Externa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bYvbaqfq9mI" TargetMode="Externa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0657BB1-DF18-4BB3-89C9-F5580831D24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NL" dirty="0"/>
              <a:t>regels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D307F463-2829-4C0F-B50E-CD0EFDB3D15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2898292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F33BBFB-5CEF-4C3F-8ACA-9880DBAB0F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Noem eens een ‘onzinregel’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2971142D-70BC-4B73-9FDB-5BB193DE062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Wat vind je van deze regel?</a:t>
            </a:r>
          </a:p>
          <a:p>
            <a:r>
              <a:rPr lang="nl-NL" dirty="0"/>
              <a:t>Waarom zou deze regel er zijn?</a:t>
            </a:r>
          </a:p>
          <a:p>
            <a:endParaRPr lang="nl-NL" dirty="0"/>
          </a:p>
        </p:txBody>
      </p:sp>
      <p:pic>
        <p:nvPicPr>
          <p:cNvPr id="4" name="Onlinemedia 3" title="10 Vreemdste Wetten">
            <a:hlinkClick r:id="" action="ppaction://media"/>
            <a:extLst>
              <a:ext uri="{FF2B5EF4-FFF2-40B4-BE49-F238E27FC236}">
                <a16:creationId xmlns:a16="http://schemas.microsoft.com/office/drawing/2014/main" id="{85A788B2-2F08-4A4A-BBE7-68A19E828F82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6096000" y="2201419"/>
            <a:ext cx="4572000" cy="2571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28946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8CD31378-0233-4056-9E10-D699E7413E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65102" y="99391"/>
            <a:ext cx="9720073" cy="7162800"/>
          </a:xfrm>
        </p:spPr>
        <p:txBody>
          <a:bodyPr>
            <a:normAutofit fontScale="62500" lnSpcReduction="20000"/>
          </a:bodyPr>
          <a:lstStyle/>
          <a:p>
            <a:r>
              <a:rPr lang="nl-NL" dirty="0"/>
              <a:t>Een man die een rok draagt, kan worden gearresteerd (Italië). </a:t>
            </a:r>
            <a:br>
              <a:rPr lang="nl-NL" dirty="0"/>
            </a:br>
            <a:br>
              <a:rPr lang="nl-NL" dirty="0"/>
            </a:br>
            <a:r>
              <a:rPr lang="nl-NL" dirty="0"/>
              <a:t>Met een fiets rijden mag niet zonder een licentie (Israël). </a:t>
            </a:r>
            <a:br>
              <a:rPr lang="nl-NL" dirty="0"/>
            </a:br>
            <a:br>
              <a:rPr lang="nl-NL" dirty="0"/>
            </a:br>
            <a:r>
              <a:rPr lang="nl-NL" dirty="0"/>
              <a:t>Het is verboden beren mee naar het strand te nemen (Haifa, Israël). </a:t>
            </a:r>
            <a:br>
              <a:rPr lang="nl-NL" dirty="0"/>
            </a:br>
            <a:br>
              <a:rPr lang="nl-NL" dirty="0"/>
            </a:br>
            <a:r>
              <a:rPr lang="nl-NL" dirty="0"/>
              <a:t>Het is boeren verboden een varken Napoleon te noemen (Frankrijk). </a:t>
            </a:r>
            <a:br>
              <a:rPr lang="nl-NL" dirty="0"/>
            </a:br>
            <a:br>
              <a:rPr lang="nl-NL" dirty="0"/>
            </a:br>
            <a:r>
              <a:rPr lang="nl-NL" dirty="0"/>
              <a:t>Het is illegaal om te kussen in de trein (Frankrijk). </a:t>
            </a:r>
            <a:br>
              <a:rPr lang="nl-NL" dirty="0"/>
            </a:br>
            <a:br>
              <a:rPr lang="nl-NL" dirty="0"/>
            </a:br>
            <a:r>
              <a:rPr lang="nl-NL" dirty="0"/>
              <a:t>Een vrouw mag op een openbaar vervoermiddel geen chocolade eten (Engeland). </a:t>
            </a:r>
            <a:br>
              <a:rPr lang="nl-NL" dirty="0"/>
            </a:br>
            <a:br>
              <a:rPr lang="nl-NL" dirty="0"/>
            </a:br>
            <a:r>
              <a:rPr lang="nl-NL" dirty="0"/>
              <a:t>Als je een Schot ziet, is het wettelijk toegestaan hem te beschieten met pijl en boog, behalve op zondag (York, GB). </a:t>
            </a:r>
            <a:br>
              <a:rPr lang="nl-NL" dirty="0"/>
            </a:br>
            <a:br>
              <a:rPr lang="nl-NL" dirty="0"/>
            </a:br>
            <a:r>
              <a:rPr lang="nl-NL" dirty="0"/>
              <a:t>Het is verboden een auto te starten als er iemand onder ligt (Denemarken). </a:t>
            </a:r>
            <a:br>
              <a:rPr lang="nl-NL" dirty="0"/>
            </a:br>
            <a:br>
              <a:rPr lang="nl-NL" dirty="0"/>
            </a:br>
            <a:r>
              <a:rPr lang="nl-NL" dirty="0"/>
              <a:t>Als iemand op je deur klopt en vraagt om je toilet te gebruiken, dan moet je hem binnenlaten (Schotland). </a:t>
            </a:r>
            <a:br>
              <a:rPr lang="nl-NL" dirty="0"/>
            </a:br>
            <a:br>
              <a:rPr lang="nl-NL" dirty="0"/>
            </a:br>
            <a:r>
              <a:rPr lang="nl-NL" dirty="0"/>
              <a:t>Plassen in de lift is illegaal (Singapore). </a:t>
            </a:r>
            <a:br>
              <a:rPr lang="nl-NL" dirty="0"/>
            </a:br>
            <a:br>
              <a:rPr lang="nl-NL" dirty="0"/>
            </a:br>
            <a:r>
              <a:rPr lang="nl-NL" dirty="0"/>
              <a:t>Het is verboden op zondag je auto te wassen (Zwitserland). </a:t>
            </a:r>
            <a:br>
              <a:rPr lang="nl-NL" dirty="0"/>
            </a:br>
            <a:br>
              <a:rPr lang="nl-NL" dirty="0"/>
            </a:br>
            <a:r>
              <a:rPr lang="nl-NL" dirty="0"/>
              <a:t>Het is illegaal je huis te verlaten als je geen ondergoed draagt (Thailand). </a:t>
            </a:r>
            <a:br>
              <a:rPr lang="nl-NL" dirty="0"/>
            </a:br>
            <a:br>
              <a:rPr lang="nl-NL" dirty="0"/>
            </a:br>
            <a:r>
              <a:rPr lang="nl-NL" dirty="0"/>
              <a:t>Het is verboden in de kerk een valse snor te dragen die tot lachen aanzet (Alabama, VS).</a:t>
            </a:r>
          </a:p>
          <a:p>
            <a:r>
              <a:rPr lang="nl-NL" dirty="0"/>
              <a:t>Het is een man verboden zijn vrouw te slaan met een stok die in diameter dikker is dan  zijn duim (Alabama, VS). </a:t>
            </a:r>
            <a:br>
              <a:rPr lang="nl-NL" dirty="0"/>
            </a:br>
            <a:br>
              <a:rPr lang="nl-NL" dirty="0"/>
            </a:br>
            <a:r>
              <a:rPr lang="nl-NL" dirty="0"/>
              <a:t>Je mag geen cowboylaarzen dragen tenzij je eigenaar bent van minstens twee koeien (</a:t>
            </a:r>
            <a:r>
              <a:rPr lang="nl-NL" dirty="0" err="1"/>
              <a:t>Blythe</a:t>
            </a:r>
            <a:r>
              <a:rPr lang="nl-NL" dirty="0"/>
              <a:t>, Californië). </a:t>
            </a:r>
            <a:br>
              <a:rPr lang="nl-NL" dirty="0"/>
            </a:br>
            <a:br>
              <a:rPr lang="nl-NL" dirty="0"/>
            </a:br>
            <a:r>
              <a:rPr lang="nl-NL" dirty="0"/>
              <a:t>Het is in de rechtszaal verboden te wenen op de getuigenbank (Los Angeles, Californië). </a:t>
            </a:r>
            <a:br>
              <a:rPr lang="nl-NL" dirty="0"/>
            </a:br>
            <a:br>
              <a:rPr lang="nl-NL" dirty="0"/>
            </a:br>
            <a:r>
              <a:rPr lang="nl-NL" dirty="0"/>
              <a:t>Een man overtreedt de wet als hij een slapende vrouw kust (Logan </a:t>
            </a:r>
            <a:r>
              <a:rPr lang="nl-NL" dirty="0" err="1"/>
              <a:t>County</a:t>
            </a:r>
            <a:r>
              <a:rPr lang="nl-NL" dirty="0"/>
              <a:t>, Colorado). </a:t>
            </a:r>
            <a:br>
              <a:rPr lang="nl-NL" dirty="0"/>
            </a:br>
            <a:br>
              <a:rPr lang="nl-NL" dirty="0"/>
            </a:br>
            <a:r>
              <a:rPr lang="nl-NL" dirty="0"/>
              <a:t>Je mag geen witte wandelstok gebruiken tenzij je blind bent (Connecticut, VS). </a:t>
            </a:r>
            <a:br>
              <a:rPr lang="nl-NL" dirty="0"/>
            </a:br>
            <a:br>
              <a:rPr lang="nl-NL" dirty="0"/>
            </a:br>
            <a:r>
              <a:rPr lang="nl-NL" dirty="0"/>
              <a:t>Vrouwen riskeren een boete als ze in slaap vallen onder de haardroger, idem voor de kapper (Florida, VS). </a:t>
            </a:r>
            <a:br>
              <a:rPr lang="nl-NL" dirty="0"/>
            </a:br>
            <a:br>
              <a:rPr lang="nl-NL" dirty="0"/>
            </a:br>
            <a:r>
              <a:rPr lang="nl-NL" dirty="0"/>
              <a:t>Het is aanstootgevend naakt te douchen (Florida, VS). </a:t>
            </a:r>
            <a:br>
              <a:rPr lang="nl-NL" dirty="0"/>
            </a:br>
            <a:br>
              <a:rPr lang="nl-NL" dirty="0"/>
            </a:br>
            <a:r>
              <a:rPr lang="nl-NL" dirty="0"/>
              <a:t>Inwoners die geen boot bezitten worden beboet (Hawaï, VS). </a:t>
            </a:r>
            <a:br>
              <a:rPr lang="nl-NL" dirty="0"/>
            </a:br>
            <a:br>
              <a:rPr lang="nl-NL" dirty="0"/>
            </a:br>
            <a:r>
              <a:rPr lang="nl-NL" dirty="0"/>
              <a:t>Eénarmige pianospelers moeten gratis optreden (Iowa, VS). </a:t>
            </a:r>
            <a:br>
              <a:rPr lang="nl-NL" dirty="0"/>
            </a:br>
            <a:br>
              <a:rPr lang="nl-NL" dirty="0"/>
            </a:br>
            <a:r>
              <a:rPr lang="nl-NL" dirty="0"/>
              <a:t>Een vrouw mag haar haar niet knippen zonder toestemming van haar man (Michigan, VS).</a:t>
            </a:r>
            <a:br>
              <a:rPr lang="nl-NL" dirty="0"/>
            </a:br>
            <a:r>
              <a:rPr lang="nl-NL" dirty="0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42936692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37" name="Straight Connector 75">
            <a:extLst>
              <a:ext uri="{FF2B5EF4-FFF2-40B4-BE49-F238E27FC236}">
                <a16:creationId xmlns:a16="http://schemas.microsoft.com/office/drawing/2014/main" id="{78E4F79D-00C6-4AEF-A7C0-57CAA65AA1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38" name="Rectangle 77">
            <a:extLst>
              <a:ext uri="{FF2B5EF4-FFF2-40B4-BE49-F238E27FC236}">
                <a16:creationId xmlns:a16="http://schemas.microsoft.com/office/drawing/2014/main" id="{CCA0A2B4-6B58-4CE0-8061-931C780936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92000" cy="457200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39" name="Rectangle 79">
            <a:extLst>
              <a:ext uri="{FF2B5EF4-FFF2-40B4-BE49-F238E27FC236}">
                <a16:creationId xmlns:a16="http://schemas.microsoft.com/office/drawing/2014/main" id="{05ECF537-E07B-49C4-8D9B-1C379F6498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3274" y="0"/>
            <a:ext cx="12188726" cy="68589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48C53387-C029-4A7D-977F-7012475A9C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59271" y="681318"/>
            <a:ext cx="3492552" cy="3221475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400" spc="200"/>
              <a:t>Zijn er regels die op de hele wereld gelden?</a:t>
            </a:r>
          </a:p>
        </p:txBody>
      </p:sp>
      <p:cxnSp>
        <p:nvCxnSpPr>
          <p:cNvPr id="1040" name="Straight Connector 81">
            <a:extLst>
              <a:ext uri="{FF2B5EF4-FFF2-40B4-BE49-F238E27FC236}">
                <a16:creationId xmlns:a16="http://schemas.microsoft.com/office/drawing/2014/main" id="{EBB33CC5-7C5A-438F-A063-EEA85D89F8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124566" y="3925122"/>
            <a:ext cx="2926080" cy="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 descr="Afbeeldingsresultaat voor gekke wetten">
            <a:extLst>
              <a:ext uri="{FF2B5EF4-FFF2-40B4-BE49-F238E27FC236}">
                <a16:creationId xmlns:a16="http://schemas.microsoft.com/office/drawing/2014/main" id="{59A5ED25-1724-4AA5-8A18-7C605EFFAD7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168" r="7268" b="1"/>
          <a:stretch/>
        </p:blipFill>
        <p:spPr bwMode="auto">
          <a:xfrm>
            <a:off x="3392092" y="3264090"/>
            <a:ext cx="4027002" cy="35939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Afbeeldingsresultaat voor gekke wetten">
            <a:extLst>
              <a:ext uri="{FF2B5EF4-FFF2-40B4-BE49-F238E27FC236}">
                <a16:creationId xmlns:a16="http://schemas.microsoft.com/office/drawing/2014/main" id="{D3B65F23-5880-49C8-86E0-C5D4E4E828E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94" r="-19" b="2539"/>
          <a:stretch/>
        </p:blipFill>
        <p:spPr bwMode="auto">
          <a:xfrm>
            <a:off x="1068645" y="10"/>
            <a:ext cx="4113440" cy="3920034"/>
          </a:xfrm>
          <a:custGeom>
            <a:avLst/>
            <a:gdLst>
              <a:gd name="connsiteX0" fmla="*/ 0 w 4113440"/>
              <a:gd name="connsiteY0" fmla="*/ 0 h 3920044"/>
              <a:gd name="connsiteX1" fmla="*/ 4113440 w 4113440"/>
              <a:gd name="connsiteY1" fmla="*/ 0 h 3920044"/>
              <a:gd name="connsiteX2" fmla="*/ 4113440 w 4113440"/>
              <a:gd name="connsiteY2" fmla="*/ 3103224 h 3920044"/>
              <a:gd name="connsiteX3" fmla="*/ 2157388 w 4113440"/>
              <a:gd name="connsiteY3" fmla="*/ 3103224 h 3920044"/>
              <a:gd name="connsiteX4" fmla="*/ 2157388 w 4113440"/>
              <a:gd name="connsiteY4" fmla="*/ 3920044 h 3920044"/>
              <a:gd name="connsiteX5" fmla="*/ 0 w 4113440"/>
              <a:gd name="connsiteY5" fmla="*/ 3920044 h 39200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113440" h="3920044">
                <a:moveTo>
                  <a:pt x="0" y="0"/>
                </a:moveTo>
                <a:lnTo>
                  <a:pt x="4113440" y="0"/>
                </a:lnTo>
                <a:lnTo>
                  <a:pt x="4113440" y="3103224"/>
                </a:lnTo>
                <a:lnTo>
                  <a:pt x="2157388" y="3103224"/>
                </a:lnTo>
                <a:lnTo>
                  <a:pt x="2157388" y="3920044"/>
                </a:lnTo>
                <a:lnTo>
                  <a:pt x="0" y="3920044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41" name="Rectangle 83">
            <a:extLst>
              <a:ext uri="{FF2B5EF4-FFF2-40B4-BE49-F238E27FC236}">
                <a16:creationId xmlns:a16="http://schemas.microsoft.com/office/drawing/2014/main" id="{D47D1D3F-B0A1-4394-BBE3-3D2343A804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341182" y="640080"/>
            <a:ext cx="2077912" cy="2462169"/>
          </a:xfrm>
          <a:prstGeom prst="rect">
            <a:avLst/>
          </a:prstGeom>
          <a:solidFill>
            <a:schemeClr val="accent2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9" name="Tijdelijke aanduiding voor inhoud 4" descr="Afbeelding met tekst, kaart&#10;&#10;Beschrijving is gegenereerd met zeer hoge betrouwbaarheid">
            <a:extLst>
              <a:ext uri="{FF2B5EF4-FFF2-40B4-BE49-F238E27FC236}">
                <a16:creationId xmlns:a16="http://schemas.microsoft.com/office/drawing/2014/main" id="{7FBB37B2-E79E-47B0-BDF0-B60B91BA58D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837473B0-CC2E-450A-ABE3-18F120FF3D39}">
                <a1611:picAttrSrcUrl xmlns:a1611="http://schemas.microsoft.com/office/drawing/2016/11/main" r:id="rId5"/>
              </a:ext>
            </a:extLst>
          </a:blip>
          <a:srcRect l="11279" r="14252" b="-14"/>
          <a:stretch/>
        </p:blipFill>
        <p:spPr>
          <a:xfrm>
            <a:off x="3274" y="4069977"/>
            <a:ext cx="3230733" cy="20199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54929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2316B6B-6C57-4935-86CF-5B950AE01A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Geeltjes spel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9AD099C3-48CF-4062-ABE2-8E2A4A749C1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0955450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8B1F30E-A82B-4E9F-A05D-A6B78AF992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Hoe zou het zijn zonder regels?</a:t>
            </a:r>
          </a:p>
        </p:txBody>
      </p:sp>
      <p:pic>
        <p:nvPicPr>
          <p:cNvPr id="4" name="Onlinemedia 3" title="100m dash for people with no sense of direction">
            <a:hlinkClick r:id="" action="ppaction://media"/>
            <a:extLst>
              <a:ext uri="{FF2B5EF4-FFF2-40B4-BE49-F238E27FC236}">
                <a16:creationId xmlns:a16="http://schemas.microsoft.com/office/drawing/2014/main" id="{2C14A042-BFD0-4943-9161-974DCEE7D336}"/>
              </a:ext>
            </a:extLst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3598863" y="3011488"/>
            <a:ext cx="4572000" cy="2571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55430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6C320EC-960E-4C40-ABA3-B39D66FF28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Bedenk wat voor jullie de 3 belangrijkste regels in de klas zijn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F410A133-50FA-4B21-B3AD-78F091FB15A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Werk samen met 2 klasgenootjes</a:t>
            </a:r>
          </a:p>
          <a:p>
            <a:r>
              <a:rPr lang="nl-NL" dirty="0"/>
              <a:t>Geef op aangeven van je coach, je blad door!</a:t>
            </a:r>
          </a:p>
          <a:p>
            <a:r>
              <a:rPr lang="nl-NL" dirty="0"/>
              <a:t>Je mag nu 1 regel aanpassen of vervangen</a:t>
            </a: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7018386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egraal">
  <a:themeElements>
    <a:clrScheme name="Integral">
      <a:dk1>
        <a:srgbClr val="2E2B21"/>
      </a:dk1>
      <a:lt1>
        <a:srgbClr val="FFFFFF"/>
      </a:lt1>
      <a:dk2>
        <a:srgbClr val="605B4F"/>
      </a:dk2>
      <a:lt2>
        <a:srgbClr val="D8D6BE"/>
      </a:lt2>
      <a:accent1>
        <a:srgbClr val="A9A57C"/>
      </a:accent1>
      <a:accent2>
        <a:srgbClr val="9CBEBD"/>
      </a:accent2>
      <a:accent3>
        <a:srgbClr val="D2CB6C"/>
      </a:accent3>
      <a:accent4>
        <a:srgbClr val="95A39D"/>
      </a:accent4>
      <a:accent5>
        <a:srgbClr val="C89F5D"/>
      </a:accent5>
      <a:accent6>
        <a:srgbClr val="B1A089"/>
      </a:accent6>
      <a:hlink>
        <a:srgbClr val="D25814"/>
      </a:hlink>
      <a:folHlink>
        <a:srgbClr val="849A0A"/>
      </a:folHlink>
    </a:clrScheme>
    <a:fontScheme name="Integral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egra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4825F1AF-8DBC-4E3D-9F3D-688338DA83FC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</TotalTime>
  <Words>90</Words>
  <Application>Microsoft Office PowerPoint</Application>
  <PresentationFormat>Breedbeeld</PresentationFormat>
  <Paragraphs>14</Paragraphs>
  <Slides>7</Slides>
  <Notes>0</Notes>
  <HiddenSlides>0</HiddenSlides>
  <MMClips>2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7</vt:i4>
      </vt:variant>
    </vt:vector>
  </HeadingPairs>
  <TitlesOfParts>
    <vt:vector size="11" baseType="lpstr">
      <vt:lpstr>Tw Cen MT</vt:lpstr>
      <vt:lpstr>Tw Cen MT Condensed</vt:lpstr>
      <vt:lpstr>Wingdings 3</vt:lpstr>
      <vt:lpstr>Integraal</vt:lpstr>
      <vt:lpstr>regels</vt:lpstr>
      <vt:lpstr>Noem eens een ‘onzinregel’</vt:lpstr>
      <vt:lpstr>PowerPoint-presentatie</vt:lpstr>
      <vt:lpstr>Zijn er regels die op de hele wereld gelden?</vt:lpstr>
      <vt:lpstr>Geeltjes spel</vt:lpstr>
      <vt:lpstr>Hoe zou het zijn zonder regels?</vt:lpstr>
      <vt:lpstr>Bedenk wat voor jullie de 3 belangrijkste regels in de klas zijn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regels</dc:title>
  <dc:creator>Martine van Winkel</dc:creator>
  <cp:lastModifiedBy>Martine van Winkel</cp:lastModifiedBy>
  <cp:revision>1</cp:revision>
  <dcterms:created xsi:type="dcterms:W3CDTF">2018-08-23T05:46:06Z</dcterms:created>
  <dcterms:modified xsi:type="dcterms:W3CDTF">2018-08-23T06:30:46Z</dcterms:modified>
</cp:coreProperties>
</file>