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1" r:id="rId3"/>
    <p:sldId id="273" r:id="rId4"/>
    <p:sldId id="262" r:id="rId5"/>
    <p:sldId id="257" r:id="rId6"/>
    <p:sldId id="274" r:id="rId7"/>
    <p:sldId id="261" r:id="rId8"/>
    <p:sldId id="259" r:id="rId9"/>
    <p:sldId id="258" r:id="rId10"/>
    <p:sldId id="264" r:id="rId11"/>
    <p:sldId id="272" r:id="rId12"/>
    <p:sldId id="270" r:id="rId13"/>
    <p:sldId id="266" r:id="rId14"/>
    <p:sldId id="269" r:id="rId15"/>
    <p:sldId id="267" r:id="rId16"/>
    <p:sldId id="263" r:id="rId17"/>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80" autoAdjust="0"/>
    <p:restoredTop sz="94671" autoAdjust="0"/>
  </p:normalViewPr>
  <p:slideViewPr>
    <p:cSldViewPr>
      <p:cViewPr>
        <p:scale>
          <a:sx n="76" d="100"/>
          <a:sy n="76" d="100"/>
        </p:scale>
        <p:origin x="270" y="59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9" name="Titel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nl-NL" smtClean="0"/>
              <a:t>Klik om de stijl te bewerken</a:t>
            </a:r>
            <a:endParaRPr kumimoji="0" lang="en-US"/>
          </a:p>
        </p:txBody>
      </p:sp>
      <p:sp>
        <p:nvSpPr>
          <p:cNvPr id="17" name="Ondertitel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nl-NL" smtClean="0"/>
              <a:t>Klik om het opmaakprofiel van de modelondertitel te bewerken</a:t>
            </a:r>
            <a:endParaRPr kumimoji="0" lang="en-US"/>
          </a:p>
        </p:txBody>
      </p:sp>
      <p:sp>
        <p:nvSpPr>
          <p:cNvPr id="30" name="Tijdelijke aanduiding voor datum 29"/>
          <p:cNvSpPr>
            <a:spLocks noGrp="1"/>
          </p:cNvSpPr>
          <p:nvPr>
            <p:ph type="dt" sz="half" idx="10"/>
          </p:nvPr>
        </p:nvSpPr>
        <p:spPr/>
        <p:txBody>
          <a:bodyPr/>
          <a:lstStyle/>
          <a:p>
            <a:fld id="{1EDD2A97-8904-4E5C-AE97-7F71F80188AB}" type="datetimeFigureOut">
              <a:rPr lang="nl-NL" smtClean="0"/>
              <a:pPr/>
              <a:t>5-3-2013</a:t>
            </a:fld>
            <a:endParaRPr lang="nl-NL"/>
          </a:p>
        </p:txBody>
      </p:sp>
      <p:sp>
        <p:nvSpPr>
          <p:cNvPr id="19" name="Tijdelijke aanduiding voor voettekst 18"/>
          <p:cNvSpPr>
            <a:spLocks noGrp="1"/>
          </p:cNvSpPr>
          <p:nvPr>
            <p:ph type="ftr" sz="quarter" idx="11"/>
          </p:nvPr>
        </p:nvSpPr>
        <p:spPr/>
        <p:txBody>
          <a:bodyPr/>
          <a:lstStyle/>
          <a:p>
            <a:endParaRPr lang="nl-NL"/>
          </a:p>
        </p:txBody>
      </p:sp>
      <p:sp>
        <p:nvSpPr>
          <p:cNvPr id="27" name="Tijdelijke aanduiding voor dianummer 26"/>
          <p:cNvSpPr>
            <a:spLocks noGrp="1"/>
          </p:cNvSpPr>
          <p:nvPr>
            <p:ph type="sldNum" sz="quarter" idx="12"/>
          </p:nvPr>
        </p:nvSpPr>
        <p:spPr/>
        <p:txBody>
          <a:bodyPr/>
          <a:lstStyle/>
          <a:p>
            <a:fld id="{7DCD8F9B-9F6B-49B5-9D97-E92A10B8D543}" type="slidenum">
              <a:rPr lang="nl-NL" smtClean="0"/>
              <a:pPr/>
              <a:t>‹nr.›</a:t>
            </a:fld>
            <a:endParaRPr lang="nl-N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nl-NL" smtClean="0"/>
              <a:t>Klik om de stijl te bewerken</a:t>
            </a:r>
            <a:endParaRPr kumimoji="0" lang="en-US"/>
          </a:p>
        </p:txBody>
      </p:sp>
      <p:sp>
        <p:nvSpPr>
          <p:cNvPr id="3" name="Tijdelijke aanduiding voor verticale tekst 2"/>
          <p:cNvSpPr>
            <a:spLocks noGrp="1"/>
          </p:cNvSpPr>
          <p:nvPr>
            <p:ph type="body" orient="vert" idx="1"/>
          </p:nvPr>
        </p:nvSpPr>
        <p:spPr/>
        <p:txBody>
          <a:bodyPr vert="eaVert"/>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4" name="Tijdelijke aanduiding voor datum 3"/>
          <p:cNvSpPr>
            <a:spLocks noGrp="1"/>
          </p:cNvSpPr>
          <p:nvPr>
            <p:ph type="dt" sz="half" idx="10"/>
          </p:nvPr>
        </p:nvSpPr>
        <p:spPr/>
        <p:txBody>
          <a:bodyPr/>
          <a:lstStyle/>
          <a:p>
            <a:fld id="{1EDD2A97-8904-4E5C-AE97-7F71F80188AB}" type="datetimeFigureOut">
              <a:rPr lang="nl-NL" smtClean="0"/>
              <a:pPr/>
              <a:t>5-3-2013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7DCD8F9B-9F6B-49B5-9D97-E92A10B8D543}" type="slidenum">
              <a:rPr lang="nl-NL" smtClean="0"/>
              <a:pPr/>
              <a:t>‹nr.›</a:t>
            </a:fld>
            <a:endParaRPr lang="nl-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914401"/>
            <a:ext cx="2057400" cy="5211763"/>
          </a:xfrm>
        </p:spPr>
        <p:txBody>
          <a:bodyPr vert="eaVert"/>
          <a:lstStyle/>
          <a:p>
            <a:r>
              <a:rPr kumimoji="0" lang="nl-NL" smtClean="0"/>
              <a:t>Klik om de stijl te bewerken</a:t>
            </a:r>
            <a:endParaRPr kumimoji="0" lang="en-US"/>
          </a:p>
        </p:txBody>
      </p:sp>
      <p:sp>
        <p:nvSpPr>
          <p:cNvPr id="3" name="Tijdelijke aanduiding voor verticale tekst 2"/>
          <p:cNvSpPr>
            <a:spLocks noGrp="1"/>
          </p:cNvSpPr>
          <p:nvPr>
            <p:ph type="body" orient="vert" idx="1"/>
          </p:nvPr>
        </p:nvSpPr>
        <p:spPr>
          <a:xfrm>
            <a:off x="457200" y="914401"/>
            <a:ext cx="6019800" cy="5211763"/>
          </a:xfrm>
        </p:spPr>
        <p:txBody>
          <a:bodyPr vert="eaVert"/>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4" name="Tijdelijke aanduiding voor datum 3"/>
          <p:cNvSpPr>
            <a:spLocks noGrp="1"/>
          </p:cNvSpPr>
          <p:nvPr>
            <p:ph type="dt" sz="half" idx="10"/>
          </p:nvPr>
        </p:nvSpPr>
        <p:spPr/>
        <p:txBody>
          <a:bodyPr/>
          <a:lstStyle/>
          <a:p>
            <a:fld id="{1EDD2A97-8904-4E5C-AE97-7F71F80188AB}" type="datetimeFigureOut">
              <a:rPr lang="nl-NL" smtClean="0"/>
              <a:pPr/>
              <a:t>5-3-2013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7DCD8F9B-9F6B-49B5-9D97-E92A10B8D543}" type="slidenum">
              <a:rPr lang="nl-NL" smtClean="0"/>
              <a:pPr/>
              <a:t>‹nr.›</a:t>
            </a:fld>
            <a:endParaRPr lang="nl-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nl-NL" smtClean="0"/>
              <a:t>Klik om de stijl te bewerken</a:t>
            </a:r>
            <a:endParaRPr kumimoji="0" lang="en-US"/>
          </a:p>
        </p:txBody>
      </p:sp>
      <p:sp>
        <p:nvSpPr>
          <p:cNvPr id="3" name="Tijdelijke aanduiding voor inhoud 2"/>
          <p:cNvSpPr>
            <a:spLocks noGrp="1"/>
          </p:cNvSpPr>
          <p:nvPr>
            <p:ph idx="1"/>
          </p:nvPr>
        </p:nvSpPr>
        <p:spPr/>
        <p:txBody>
          <a:bodyPr/>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4" name="Tijdelijke aanduiding voor datum 3"/>
          <p:cNvSpPr>
            <a:spLocks noGrp="1"/>
          </p:cNvSpPr>
          <p:nvPr>
            <p:ph type="dt" sz="half" idx="10"/>
          </p:nvPr>
        </p:nvSpPr>
        <p:spPr/>
        <p:txBody>
          <a:bodyPr/>
          <a:lstStyle/>
          <a:p>
            <a:fld id="{1EDD2A97-8904-4E5C-AE97-7F71F80188AB}" type="datetimeFigureOut">
              <a:rPr lang="nl-NL" smtClean="0"/>
              <a:pPr/>
              <a:t>5-3-2013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7DCD8F9B-9F6B-49B5-9D97-E92A10B8D543}" type="slidenum">
              <a:rPr lang="nl-NL" smtClean="0"/>
              <a:pPr/>
              <a:t>‹nr.›</a:t>
            </a:fld>
            <a:endParaRPr lang="nl-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nl-NL" smtClean="0"/>
              <a:t>Klik om de stijl te bewerken</a:t>
            </a:r>
            <a:endParaRPr kumimoji="0" lang="en-US"/>
          </a:p>
        </p:txBody>
      </p:sp>
      <p:sp>
        <p:nvSpPr>
          <p:cNvPr id="3" name="Tijdelijke aanduiding voor tekst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nl-NL" smtClean="0"/>
              <a:t>Klik om de modelstijlen te bewerken</a:t>
            </a:r>
          </a:p>
        </p:txBody>
      </p:sp>
      <p:sp>
        <p:nvSpPr>
          <p:cNvPr id="4" name="Tijdelijke aanduiding voor datum 3"/>
          <p:cNvSpPr>
            <a:spLocks noGrp="1"/>
          </p:cNvSpPr>
          <p:nvPr>
            <p:ph type="dt" sz="half" idx="10"/>
          </p:nvPr>
        </p:nvSpPr>
        <p:spPr/>
        <p:txBody>
          <a:bodyPr/>
          <a:lstStyle/>
          <a:p>
            <a:fld id="{1EDD2A97-8904-4E5C-AE97-7F71F80188AB}" type="datetimeFigureOut">
              <a:rPr lang="nl-NL" smtClean="0"/>
              <a:pPr/>
              <a:t>5-3-2013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7DCD8F9B-9F6B-49B5-9D97-E92A10B8D543}" type="slidenum">
              <a:rPr lang="nl-NL" smtClean="0"/>
              <a:pPr/>
              <a:t>‹nr.›</a:t>
            </a:fld>
            <a:endParaRPr lang="nl-N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a:xfrm>
            <a:off x="457200" y="704088"/>
            <a:ext cx="8229600" cy="1143000"/>
          </a:xfrm>
        </p:spPr>
        <p:txBody>
          <a:bodyPr/>
          <a:lstStyle/>
          <a:p>
            <a:r>
              <a:rPr kumimoji="0" lang="nl-NL" smtClean="0"/>
              <a:t>Klik om de stijl te bewerken</a:t>
            </a:r>
            <a:endParaRPr kumimoji="0" lang="en-US"/>
          </a:p>
        </p:txBody>
      </p:sp>
      <p:sp>
        <p:nvSpPr>
          <p:cNvPr id="3" name="Tijdelijke aanduiding voor inhoud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4" name="Tijdelijke aanduiding voor inhoud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5" name="Tijdelijke aanduiding voor datum 4"/>
          <p:cNvSpPr>
            <a:spLocks noGrp="1"/>
          </p:cNvSpPr>
          <p:nvPr>
            <p:ph type="dt" sz="half" idx="10"/>
          </p:nvPr>
        </p:nvSpPr>
        <p:spPr/>
        <p:txBody>
          <a:bodyPr/>
          <a:lstStyle/>
          <a:p>
            <a:fld id="{1EDD2A97-8904-4E5C-AE97-7F71F80188AB}" type="datetimeFigureOut">
              <a:rPr lang="nl-NL" smtClean="0"/>
              <a:pPr/>
              <a:t>5-3-2013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7DCD8F9B-9F6B-49B5-9D97-E92A10B8D543}" type="slidenum">
              <a:rPr lang="nl-NL" smtClean="0"/>
              <a:pPr/>
              <a:t>‹nr.›</a:t>
            </a:fld>
            <a:endParaRPr lang="nl-N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457200" y="704088"/>
            <a:ext cx="8229600" cy="1143000"/>
          </a:xfrm>
        </p:spPr>
        <p:txBody>
          <a:bodyPr tIns="45720" anchor="b"/>
          <a:lstStyle>
            <a:lvl1pPr>
              <a:defRPr/>
            </a:lvl1pPr>
          </a:lstStyle>
          <a:p>
            <a:r>
              <a:rPr kumimoji="0" lang="nl-NL" smtClean="0"/>
              <a:t>Klik om de stijl te bewerken</a:t>
            </a:r>
            <a:endParaRPr kumimoji="0" lang="en-US"/>
          </a:p>
        </p:txBody>
      </p:sp>
      <p:sp>
        <p:nvSpPr>
          <p:cNvPr id="3" name="Tijdelijke aanduiding voor tekst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nl-NL" smtClean="0"/>
              <a:t>Klik om de modelstijlen te bewerken</a:t>
            </a:r>
          </a:p>
        </p:txBody>
      </p:sp>
      <p:sp>
        <p:nvSpPr>
          <p:cNvPr id="4" name="Tijdelijke aanduiding voor tekst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nl-NL" smtClean="0"/>
              <a:t>Klik om de modelstijlen te bewerken</a:t>
            </a:r>
          </a:p>
        </p:txBody>
      </p:sp>
      <p:sp>
        <p:nvSpPr>
          <p:cNvPr id="5" name="Tijdelijke aanduiding voor inhoud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6" name="Tijdelijke aanduiding voor inhoud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7" name="Tijdelijke aanduiding voor datum 6"/>
          <p:cNvSpPr>
            <a:spLocks noGrp="1"/>
          </p:cNvSpPr>
          <p:nvPr>
            <p:ph type="dt" sz="half" idx="10"/>
          </p:nvPr>
        </p:nvSpPr>
        <p:spPr/>
        <p:txBody>
          <a:bodyPr/>
          <a:lstStyle/>
          <a:p>
            <a:fld id="{1EDD2A97-8904-4E5C-AE97-7F71F80188AB}" type="datetimeFigureOut">
              <a:rPr lang="nl-NL" smtClean="0"/>
              <a:pPr/>
              <a:t>5-3-2013</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7DCD8F9B-9F6B-49B5-9D97-E92A10B8D543}" type="slidenum">
              <a:rPr lang="nl-NL" smtClean="0"/>
              <a:pPr/>
              <a:t>‹nr.›</a:t>
            </a:fld>
            <a:endParaRPr lang="nl-N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nl-NL" smtClean="0"/>
              <a:t>Klik om de stijl te bewerken</a:t>
            </a:r>
            <a:endParaRPr kumimoji="0" lang="en-US"/>
          </a:p>
        </p:txBody>
      </p:sp>
      <p:sp>
        <p:nvSpPr>
          <p:cNvPr id="3" name="Tijdelijke aanduiding voor datum 2"/>
          <p:cNvSpPr>
            <a:spLocks noGrp="1"/>
          </p:cNvSpPr>
          <p:nvPr>
            <p:ph type="dt" sz="half" idx="10"/>
          </p:nvPr>
        </p:nvSpPr>
        <p:spPr/>
        <p:txBody>
          <a:bodyPr/>
          <a:lstStyle/>
          <a:p>
            <a:fld id="{1EDD2A97-8904-4E5C-AE97-7F71F80188AB}" type="datetimeFigureOut">
              <a:rPr lang="nl-NL" smtClean="0"/>
              <a:pPr/>
              <a:t>5-3-2013</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7DCD8F9B-9F6B-49B5-9D97-E92A10B8D543}" type="slidenum">
              <a:rPr lang="nl-NL" smtClean="0"/>
              <a:pPr/>
              <a:t>‹nr.›</a:t>
            </a:fld>
            <a:endParaRPr lang="nl-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1EDD2A97-8904-4E5C-AE97-7F71F80188AB}" type="datetimeFigureOut">
              <a:rPr lang="nl-NL" smtClean="0"/>
              <a:pPr/>
              <a:t>5-3-2013</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7DCD8F9B-9F6B-49B5-9D97-E92A10B8D543}" type="slidenum">
              <a:rPr lang="nl-NL" smtClean="0"/>
              <a:pPr/>
              <a:t>‹nr.›</a:t>
            </a:fld>
            <a:endParaRPr lang="nl-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nl-NL" smtClean="0"/>
              <a:t>Klik om de stijl te bewerken</a:t>
            </a:r>
            <a:endParaRPr kumimoji="0" lang="en-US"/>
          </a:p>
        </p:txBody>
      </p:sp>
      <p:sp>
        <p:nvSpPr>
          <p:cNvPr id="3" name="Tijdelijke aanduiding voor tekst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nl-NL" smtClean="0"/>
              <a:t>Klik om de modelstijlen te bewerken</a:t>
            </a:r>
          </a:p>
        </p:txBody>
      </p:sp>
      <p:sp>
        <p:nvSpPr>
          <p:cNvPr id="4" name="Tijdelijke aanduiding voor inhoud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5" name="Tijdelijke aanduiding voor datum 4"/>
          <p:cNvSpPr>
            <a:spLocks noGrp="1"/>
          </p:cNvSpPr>
          <p:nvPr>
            <p:ph type="dt" sz="half" idx="10"/>
          </p:nvPr>
        </p:nvSpPr>
        <p:spPr/>
        <p:txBody>
          <a:bodyPr/>
          <a:lstStyle/>
          <a:p>
            <a:fld id="{1EDD2A97-8904-4E5C-AE97-7F71F80188AB}" type="datetimeFigureOut">
              <a:rPr lang="nl-NL" smtClean="0"/>
              <a:pPr/>
              <a:t>5-3-2013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7DCD8F9B-9F6B-49B5-9D97-E92A10B8D543}" type="slidenum">
              <a:rPr lang="nl-NL" smtClean="0"/>
              <a:pPr/>
              <a:t>‹nr.›</a:t>
            </a:fld>
            <a:endParaRPr lang="nl-N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Afbeelding met bijschrift">
    <p:spTree>
      <p:nvGrpSpPr>
        <p:cNvPr id="1" name=""/>
        <p:cNvGrpSpPr/>
        <p:nvPr/>
      </p:nvGrpSpPr>
      <p:grpSpPr>
        <a:xfrm>
          <a:off x="0" y="0"/>
          <a:ext cx="0" cy="0"/>
          <a:chOff x="0" y="0"/>
          <a:chExt cx="0" cy="0"/>
        </a:xfrm>
      </p:grpSpPr>
      <p:sp>
        <p:nvSpPr>
          <p:cNvPr id="9" name="Rechthoek met één afgeknipte en afgeronde hoek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echthoekige driehoek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el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nl-NL" smtClean="0"/>
              <a:t>Klik om de stijl te bewerken</a:t>
            </a:r>
            <a:endParaRPr kumimoji="0" lang="en-US"/>
          </a:p>
        </p:txBody>
      </p:sp>
      <p:sp>
        <p:nvSpPr>
          <p:cNvPr id="4" name="Tijdelijke aanduiding voor tekst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nl-NL" smtClean="0"/>
              <a:t>Klik om de modelstijlen te bewerken</a:t>
            </a:r>
          </a:p>
        </p:txBody>
      </p:sp>
      <p:sp>
        <p:nvSpPr>
          <p:cNvPr id="5" name="Tijdelijke aanduiding voor datum 4"/>
          <p:cNvSpPr>
            <a:spLocks noGrp="1"/>
          </p:cNvSpPr>
          <p:nvPr>
            <p:ph type="dt" sz="half" idx="10"/>
          </p:nvPr>
        </p:nvSpPr>
        <p:spPr/>
        <p:txBody>
          <a:bodyPr/>
          <a:lstStyle/>
          <a:p>
            <a:fld id="{1EDD2A97-8904-4E5C-AE97-7F71F80188AB}" type="datetimeFigureOut">
              <a:rPr lang="nl-NL" smtClean="0"/>
              <a:pPr/>
              <a:t>5-3-2013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a:xfrm>
            <a:off x="8077200" y="6356350"/>
            <a:ext cx="609600" cy="365125"/>
          </a:xfrm>
        </p:spPr>
        <p:txBody>
          <a:bodyPr/>
          <a:lstStyle/>
          <a:p>
            <a:fld id="{7DCD8F9B-9F6B-49B5-9D97-E92A10B8D543}" type="slidenum">
              <a:rPr lang="nl-NL" smtClean="0"/>
              <a:pPr/>
              <a:t>‹nr.›</a:t>
            </a:fld>
            <a:endParaRPr lang="nl-NL"/>
          </a:p>
        </p:txBody>
      </p:sp>
      <p:sp>
        <p:nvSpPr>
          <p:cNvPr id="3" name="Tijdelijke aanduiding voor afbeelding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nl-NL" smtClean="0"/>
              <a:t>Klik op het pictogram als u een afbeelding wilt toevoegen</a:t>
            </a:r>
            <a:endParaRPr kumimoji="0" lang="en-US" dirty="0"/>
          </a:p>
        </p:txBody>
      </p:sp>
      <p:sp>
        <p:nvSpPr>
          <p:cNvPr id="10" name="Vrije v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Vrije v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Vrije v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Vrije v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jdelijke aanduiding voor titel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nl-NL" smtClean="0"/>
              <a:t>Klik om de stijl te bewerken</a:t>
            </a:r>
            <a:endParaRPr kumimoji="0" lang="en-US"/>
          </a:p>
        </p:txBody>
      </p:sp>
      <p:sp>
        <p:nvSpPr>
          <p:cNvPr id="30" name="Tijdelijke aanduiding voor tekst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nl-NL" smtClean="0"/>
              <a:t>Klik om de modelstijlen te bewerken</a:t>
            </a:r>
          </a:p>
          <a:p>
            <a:pPr lvl="1" eaLnBrk="1" latinLnBrk="0" hangingPunct="1"/>
            <a:r>
              <a:rPr kumimoji="0" lang="nl-NL" smtClean="0"/>
              <a:t>Tweede niveau</a:t>
            </a:r>
          </a:p>
          <a:p>
            <a:pPr lvl="2" eaLnBrk="1" latinLnBrk="0" hangingPunct="1"/>
            <a:r>
              <a:rPr kumimoji="0" lang="nl-NL" smtClean="0"/>
              <a:t>Derde niveau</a:t>
            </a:r>
          </a:p>
          <a:p>
            <a:pPr lvl="3" eaLnBrk="1" latinLnBrk="0" hangingPunct="1"/>
            <a:r>
              <a:rPr kumimoji="0" lang="nl-NL" smtClean="0"/>
              <a:t>Vierde niveau</a:t>
            </a:r>
          </a:p>
          <a:p>
            <a:pPr lvl="4" eaLnBrk="1" latinLnBrk="0" hangingPunct="1"/>
            <a:r>
              <a:rPr kumimoji="0" lang="nl-NL" smtClean="0"/>
              <a:t>Vijfde niveau</a:t>
            </a:r>
            <a:endParaRPr kumimoji="0" lang="en-US"/>
          </a:p>
        </p:txBody>
      </p:sp>
      <p:sp>
        <p:nvSpPr>
          <p:cNvPr id="10" name="Tijdelijke aanduiding voor datum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EDD2A97-8904-4E5C-AE97-7F71F80188AB}" type="datetimeFigureOut">
              <a:rPr lang="nl-NL" smtClean="0"/>
              <a:pPr/>
              <a:t>5-3-2013</a:t>
            </a:fld>
            <a:endParaRPr lang="nl-NL"/>
          </a:p>
        </p:txBody>
      </p:sp>
      <p:sp>
        <p:nvSpPr>
          <p:cNvPr id="22" name="Tijdelijke aanduiding voor voettekst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nl-NL"/>
          </a:p>
        </p:txBody>
      </p:sp>
      <p:sp>
        <p:nvSpPr>
          <p:cNvPr id="18" name="Tijdelijke aanduiding voor dianumm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7DCD8F9B-9F6B-49B5-9D97-E92A10B8D543}" type="slidenum">
              <a:rPr lang="nl-NL" smtClean="0"/>
              <a:pPr/>
              <a:t>‹nr.›</a:t>
            </a:fld>
            <a:endParaRPr lang="nl-NL"/>
          </a:p>
        </p:txBody>
      </p:sp>
      <p:grpSp>
        <p:nvGrpSpPr>
          <p:cNvPr id="2" name="Groep 1"/>
          <p:cNvGrpSpPr/>
          <p:nvPr/>
        </p:nvGrpSpPr>
        <p:grpSpPr>
          <a:xfrm>
            <a:off x="-19017" y="202408"/>
            <a:ext cx="9180548" cy="649224"/>
            <a:chOff x="-19045" y="216550"/>
            <a:chExt cx="9180548" cy="649224"/>
          </a:xfrm>
        </p:grpSpPr>
        <p:sp>
          <p:nvSpPr>
            <p:cNvPr id="12" name="Vrije v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Vrije v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hyperlink" Target="http://www.schooltv.nl/beeldbank/clip/20021104_seksuelevoorlichting02" TargetMode="External"/><Relationship Id="rId13" Type="http://schemas.openxmlformats.org/officeDocument/2006/relationships/image" Target="../media/image9.jpeg"/><Relationship Id="rId3" Type="http://schemas.openxmlformats.org/officeDocument/2006/relationships/image" Target="../media/image4.jpeg"/><Relationship Id="rId7" Type="http://schemas.openxmlformats.org/officeDocument/2006/relationships/image" Target="../media/image6.jpeg"/><Relationship Id="rId12" Type="http://schemas.openxmlformats.org/officeDocument/2006/relationships/hyperlink" Target="http://www.schooltv.nl/beeldbank/clip/20050209_animsperma01" TargetMode="External"/><Relationship Id="rId2" Type="http://schemas.openxmlformats.org/officeDocument/2006/relationships/hyperlink" Target="http://www.schooltv.nl/beeldbank/clip/20021104_seksuelevoorlichting07" TargetMode="External"/><Relationship Id="rId1" Type="http://schemas.openxmlformats.org/officeDocument/2006/relationships/slideLayout" Target="../slideLayouts/slideLayout6.xml"/><Relationship Id="rId6" Type="http://schemas.openxmlformats.org/officeDocument/2006/relationships/hyperlink" Target="http://www.schooltv.nl/beeldbank/clip/20021104_seksuelevoorlichting04" TargetMode="External"/><Relationship Id="rId11" Type="http://schemas.openxmlformats.org/officeDocument/2006/relationships/image" Target="../media/image8.jpeg"/><Relationship Id="rId5" Type="http://schemas.openxmlformats.org/officeDocument/2006/relationships/image" Target="../media/image5.png"/><Relationship Id="rId10" Type="http://schemas.openxmlformats.org/officeDocument/2006/relationships/hyperlink" Target="http://www.schooltv.nl/beeldbank/clip/20050209_maandverb01" TargetMode="External"/><Relationship Id="rId4" Type="http://schemas.openxmlformats.org/officeDocument/2006/relationships/hyperlink" Target="http://www.schooltv.nl/beeldbank/clip/20111117_puberteit01" TargetMode="External"/><Relationship Id="rId9" Type="http://schemas.openxmlformats.org/officeDocument/2006/relationships/image" Target="../media/image7.jpe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nl-NL" dirty="0" smtClean="0"/>
              <a:t>Adolescentie periode</a:t>
            </a:r>
            <a:endParaRPr lang="nl-NL" dirty="0"/>
          </a:p>
        </p:txBody>
      </p:sp>
      <p:sp>
        <p:nvSpPr>
          <p:cNvPr id="3" name="Ondertitel 2"/>
          <p:cNvSpPr>
            <a:spLocks noGrp="1"/>
          </p:cNvSpPr>
          <p:nvPr>
            <p:ph type="subTitle" idx="1"/>
          </p:nvPr>
        </p:nvSpPr>
        <p:spPr>
          <a:xfrm>
            <a:off x="3779912" y="3228536"/>
            <a:ext cx="4608184" cy="1752600"/>
          </a:xfrm>
        </p:spPr>
        <p:txBody>
          <a:bodyPr/>
          <a:lstStyle/>
          <a:p>
            <a:r>
              <a:rPr lang="nl-NL" dirty="0" smtClean="0"/>
              <a:t>Periode tussen kindertijd en volwassenheid. </a:t>
            </a:r>
            <a:endParaRPr lang="nl-NL" dirty="0"/>
          </a:p>
        </p:txBody>
      </p:sp>
      <p:pic>
        <p:nvPicPr>
          <p:cNvPr id="1026" name="Picture 2" descr="http://cms.dordrecht.nl/Dordrecht/gx/ZanoufnIaN.jpe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5576" y="3429000"/>
            <a:ext cx="2857500" cy="28384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026"/>
                                        </p:tgtEl>
                                        <p:attrNameLst>
                                          <p:attrName>style.visibility</p:attrName>
                                        </p:attrNameLst>
                                      </p:cBhvr>
                                      <p:to>
                                        <p:strVal val="visible"/>
                                      </p:to>
                                    </p:set>
                                    <p:anim calcmode="lin" valueType="num">
                                      <p:cBhvr additive="base">
                                        <p:cTn id="13" dur="500" fill="hold"/>
                                        <p:tgtEl>
                                          <p:spTgt spid="1026"/>
                                        </p:tgtEl>
                                        <p:attrNameLst>
                                          <p:attrName>ppt_x</p:attrName>
                                        </p:attrNameLst>
                                      </p:cBhvr>
                                      <p:tavLst>
                                        <p:tav tm="0">
                                          <p:val>
                                            <p:strVal val="#ppt_x"/>
                                          </p:val>
                                        </p:tav>
                                        <p:tav tm="100000">
                                          <p:val>
                                            <p:strVal val="#ppt_x"/>
                                          </p:val>
                                        </p:tav>
                                      </p:tavLst>
                                    </p:anim>
                                    <p:anim calcmode="lin" valueType="num">
                                      <p:cBhvr additive="base">
                                        <p:cTn id="14" dur="500" fill="hold"/>
                                        <p:tgtEl>
                                          <p:spTgt spid="102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 calcmode="lin" valueType="num">
                                      <p:cBhvr additive="base">
                                        <p:cTn id="19"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4" y="0"/>
            <a:ext cx="8229600" cy="864096"/>
          </a:xfrm>
        </p:spPr>
        <p:txBody>
          <a:bodyPr>
            <a:normAutofit/>
          </a:bodyPr>
          <a:lstStyle/>
          <a:p>
            <a:r>
              <a:rPr lang="nl-NL" dirty="0" smtClean="0"/>
              <a:t>Seksuele gedragingen</a:t>
            </a:r>
            <a:endParaRPr lang="nl-NL" dirty="0"/>
          </a:p>
        </p:txBody>
      </p:sp>
      <p:sp>
        <p:nvSpPr>
          <p:cNvPr id="3" name="Tijdelijke aanduiding voor inhoud 2"/>
          <p:cNvSpPr>
            <a:spLocks noGrp="1"/>
          </p:cNvSpPr>
          <p:nvPr>
            <p:ph idx="1"/>
          </p:nvPr>
        </p:nvSpPr>
        <p:spPr>
          <a:xfrm>
            <a:off x="457200" y="980728"/>
            <a:ext cx="8229600" cy="5616624"/>
          </a:xfrm>
        </p:spPr>
        <p:txBody>
          <a:bodyPr>
            <a:normAutofit/>
          </a:bodyPr>
          <a:lstStyle/>
          <a:p>
            <a:r>
              <a:rPr lang="nl-NL" dirty="0" smtClean="0"/>
              <a:t>Wat seks is, is moeilijk uit te leggen, maar het heeft met een bijzonder gevoel te maken. Het is een goed, prettig en lekker gevoel.</a:t>
            </a:r>
          </a:p>
          <a:p>
            <a:endParaRPr lang="nl-NL" dirty="0" smtClean="0"/>
          </a:p>
          <a:p>
            <a:r>
              <a:rPr lang="nl-NL" dirty="0" smtClean="0"/>
              <a:t>Voor grote mensen is seks veel meer. Het betekend dat ze zoenen en vrijen met elkaar.</a:t>
            </a:r>
          </a:p>
          <a:p>
            <a:endParaRPr lang="nl-NL" dirty="0" smtClean="0"/>
          </a:p>
          <a:p>
            <a:r>
              <a:rPr lang="nl-NL" dirty="0" smtClean="0"/>
              <a:t>Masturbatie komt bij jongens algemeen voor en bij meisjes mogelijk iets minder. </a:t>
            </a:r>
          </a:p>
          <a:p>
            <a:endParaRPr lang="nl-NL" dirty="0"/>
          </a:p>
          <a:p>
            <a:r>
              <a:rPr lang="nl-NL" dirty="0" smtClean="0"/>
              <a:t>Puberteit duurt bij meisjes ongeveer 4 jaar en </a:t>
            </a:r>
          </a:p>
          <a:p>
            <a:pPr marL="0" indent="0">
              <a:buNone/>
            </a:pPr>
            <a:r>
              <a:rPr lang="nl-NL" dirty="0" smtClean="0"/>
              <a:t>    bij jongens ongeveer 6 jaar.</a:t>
            </a:r>
          </a:p>
          <a:p>
            <a:endParaRPr lang="nl-NL" dirty="0" smtClean="0"/>
          </a:p>
          <a:p>
            <a:endParaRPr lang="nl-NL"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6" end="6"/>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anim calcmode="lin" valueType="num">
                                      <p:cBhvr additive="base">
                                        <p:cTn id="2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Puberteit jongen">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3511" y="3459235"/>
            <a:ext cx="1457325" cy="1104901"/>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a:spLocks noChangeArrowheads="1"/>
          </p:cNvSpPr>
          <p:nvPr/>
        </p:nvSpPr>
        <p:spPr bwMode="auto">
          <a:xfrm>
            <a:off x="0" y="-783038"/>
            <a:ext cx="9144000" cy="15660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3327" tIns="45720" rIns="33327" bIns="179331" numCol="1" anchor="ctr" anchorCtr="0" compatLnSpc="1">
            <a:prstTxWarp prst="textNoShape">
              <a:avLst/>
            </a:prstTxWarp>
            <a:spAutoFit/>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nl-NL" sz="1800" b="0" i="0" u="none" strike="noStrike" cap="none" normalizeH="0" baseline="0" dirty="0" smtClean="0">
                <a:ln>
                  <a:noFill/>
                </a:ln>
                <a:solidFill>
                  <a:schemeClr val="tx1"/>
                </a:solidFill>
                <a:effectLst/>
                <a:latin typeface="Arial" charset="0"/>
                <a:cs typeface="Arial" charset="0"/>
                <a:hlinkClick r:id="rId4"/>
              </a:rPr>
              <a:t>  </a:t>
            </a:r>
            <a:r>
              <a:rPr kumimoji="0" lang="nl-NL" sz="6900" b="0" i="0" u="none" strike="noStrike" cap="none" normalizeH="0" baseline="0" dirty="0" smtClean="0">
                <a:ln>
                  <a:noFill/>
                </a:ln>
                <a:solidFill>
                  <a:schemeClr val="tx1"/>
                </a:solidFill>
                <a:effectLst/>
                <a:latin typeface="Arial" charset="0"/>
                <a:cs typeface="Arial" charset="0"/>
              </a:rPr>
              <a:t> </a:t>
            </a:r>
            <a:r>
              <a:rPr kumimoji="0" lang="nl-NL" sz="1800" b="0" i="0" u="none" strike="noStrike" cap="none" normalizeH="0" baseline="0" dirty="0" smtClean="0">
                <a:ln>
                  <a:noFill/>
                </a:ln>
                <a:solidFill>
                  <a:schemeClr val="tx1"/>
                </a:solidFill>
                <a:effectLst/>
                <a:latin typeface="Arial" charset="0"/>
                <a:cs typeface="Arial" charset="0"/>
              </a:rPr>
              <a:t>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nl-NL" sz="1800" b="0" i="0" u="none" strike="noStrike" cap="none" normalizeH="0" baseline="0" dirty="0" smtClean="0">
              <a:ln>
                <a:noFill/>
              </a:ln>
              <a:solidFill>
                <a:schemeClr val="tx1"/>
              </a:solidFill>
              <a:effectLst/>
              <a:latin typeface="Arial" charset="0"/>
              <a:cs typeface="Arial" charset="0"/>
            </a:endParaRPr>
          </a:p>
        </p:txBody>
      </p:sp>
      <p:pic>
        <p:nvPicPr>
          <p:cNvPr id="1028" name="Picture 4" descr="puberteit">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71600" y="224488"/>
            <a:ext cx="1457325" cy="1104900"/>
          </a:xfrm>
          <a:prstGeom prst="rect">
            <a:avLst/>
          </a:prstGeom>
          <a:noFill/>
          <a:extLst>
            <a:ext uri="{909E8E84-426E-40DD-AFC4-6F175D3DCCD1}">
              <a14:hiddenFill xmlns:a14="http://schemas.microsoft.com/office/drawing/2010/main">
                <a:solidFill>
                  <a:srgbClr val="FFFFFF"/>
                </a:solidFill>
              </a14:hiddenFill>
            </a:ext>
          </a:extLst>
        </p:spPr>
      </p:pic>
      <p:sp>
        <p:nvSpPr>
          <p:cNvPr id="5" name="Tekstvak 4"/>
          <p:cNvSpPr txBox="1"/>
          <p:nvPr/>
        </p:nvSpPr>
        <p:spPr>
          <a:xfrm>
            <a:off x="1048577" y="1342905"/>
            <a:ext cx="1303370" cy="369332"/>
          </a:xfrm>
          <a:prstGeom prst="rect">
            <a:avLst/>
          </a:prstGeom>
          <a:noFill/>
        </p:spPr>
        <p:txBody>
          <a:bodyPr wrap="none" rtlCol="0">
            <a:spAutoFit/>
          </a:bodyPr>
          <a:lstStyle/>
          <a:p>
            <a:r>
              <a:rPr lang="nl-NL" dirty="0" smtClean="0"/>
              <a:t>1. Puberteit</a:t>
            </a:r>
            <a:endParaRPr lang="nl-NL" dirty="0"/>
          </a:p>
        </p:txBody>
      </p:sp>
      <p:sp>
        <p:nvSpPr>
          <p:cNvPr id="6" name="Titel 5"/>
          <p:cNvSpPr>
            <a:spLocks noGrp="1"/>
          </p:cNvSpPr>
          <p:nvPr>
            <p:ph type="title"/>
          </p:nvPr>
        </p:nvSpPr>
        <p:spPr>
          <a:xfrm>
            <a:off x="5630234" y="469129"/>
            <a:ext cx="2415561" cy="866360"/>
          </a:xfrm>
        </p:spPr>
        <p:txBody>
          <a:bodyPr>
            <a:normAutofit/>
          </a:bodyPr>
          <a:lstStyle/>
          <a:p>
            <a:pPr algn="r"/>
            <a:r>
              <a:rPr lang="nl-NL" dirty="0" smtClean="0"/>
              <a:t>Filmpjes</a:t>
            </a:r>
            <a:endParaRPr lang="nl-NL" dirty="0"/>
          </a:p>
        </p:txBody>
      </p:sp>
      <p:pic>
        <p:nvPicPr>
          <p:cNvPr id="7" name="Picture 2" descr="Puberteit meisje">
            <a:hlinkClick r:id="rId6"/>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71600" y="1826728"/>
            <a:ext cx="1457325" cy="1104901"/>
          </a:xfrm>
          <a:prstGeom prst="rect">
            <a:avLst/>
          </a:prstGeom>
          <a:noFill/>
          <a:extLst>
            <a:ext uri="{909E8E84-426E-40DD-AFC4-6F175D3DCCD1}">
              <a14:hiddenFill xmlns:a14="http://schemas.microsoft.com/office/drawing/2010/main">
                <a:solidFill>
                  <a:srgbClr val="FFFFFF"/>
                </a:solidFill>
              </a14:hiddenFill>
            </a:ext>
          </a:extLst>
        </p:spPr>
      </p:pic>
      <p:sp>
        <p:nvSpPr>
          <p:cNvPr id="8" name="Tekstvak 7"/>
          <p:cNvSpPr txBox="1"/>
          <p:nvPr/>
        </p:nvSpPr>
        <p:spPr>
          <a:xfrm>
            <a:off x="663816" y="2944512"/>
            <a:ext cx="2036711" cy="369332"/>
          </a:xfrm>
          <a:prstGeom prst="rect">
            <a:avLst/>
          </a:prstGeom>
          <a:noFill/>
        </p:spPr>
        <p:txBody>
          <a:bodyPr wrap="none" rtlCol="0">
            <a:spAutoFit/>
          </a:bodyPr>
          <a:lstStyle/>
          <a:p>
            <a:r>
              <a:rPr lang="nl-NL" dirty="0" smtClean="0"/>
              <a:t>2. Puberteit meisje</a:t>
            </a:r>
            <a:endParaRPr lang="nl-NL" dirty="0"/>
          </a:p>
        </p:txBody>
      </p:sp>
      <p:pic>
        <p:nvPicPr>
          <p:cNvPr id="9" name="Picture 4" descr="Menstruatie">
            <a:hlinkClick r:id="rId8"/>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843337" y="1814394"/>
            <a:ext cx="1457325" cy="1104901"/>
          </a:xfrm>
          <a:prstGeom prst="rect">
            <a:avLst/>
          </a:prstGeom>
          <a:noFill/>
          <a:extLst>
            <a:ext uri="{909E8E84-426E-40DD-AFC4-6F175D3DCCD1}">
              <a14:hiddenFill xmlns:a14="http://schemas.microsoft.com/office/drawing/2010/main">
                <a:solidFill>
                  <a:srgbClr val="FFFFFF"/>
                </a:solidFill>
              </a14:hiddenFill>
            </a:ext>
          </a:extLst>
        </p:spPr>
      </p:pic>
      <p:sp>
        <p:nvSpPr>
          <p:cNvPr id="10" name="Tekstvak 9"/>
          <p:cNvSpPr txBox="1"/>
          <p:nvPr/>
        </p:nvSpPr>
        <p:spPr>
          <a:xfrm>
            <a:off x="3762161" y="2944960"/>
            <a:ext cx="1619674" cy="369332"/>
          </a:xfrm>
          <a:prstGeom prst="rect">
            <a:avLst/>
          </a:prstGeom>
          <a:noFill/>
        </p:spPr>
        <p:txBody>
          <a:bodyPr wrap="none" rtlCol="0">
            <a:spAutoFit/>
          </a:bodyPr>
          <a:lstStyle/>
          <a:p>
            <a:r>
              <a:rPr lang="nl-NL" dirty="0" smtClean="0"/>
              <a:t>3. Menstruatie</a:t>
            </a:r>
            <a:endParaRPr lang="nl-NL" dirty="0"/>
          </a:p>
        </p:txBody>
      </p:sp>
      <p:pic>
        <p:nvPicPr>
          <p:cNvPr id="1030" name="Picture 6" descr="Ongesteld">
            <a:hlinkClick r:id="rId10"/>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555010" y="1839611"/>
            <a:ext cx="1457325" cy="1104901"/>
          </a:xfrm>
          <a:prstGeom prst="rect">
            <a:avLst/>
          </a:prstGeom>
          <a:noFill/>
          <a:extLst>
            <a:ext uri="{909E8E84-426E-40DD-AFC4-6F175D3DCCD1}">
              <a14:hiddenFill xmlns:a14="http://schemas.microsoft.com/office/drawing/2010/main">
                <a:solidFill>
                  <a:srgbClr val="FFFFFF"/>
                </a:solidFill>
              </a14:hiddenFill>
            </a:ext>
          </a:extLst>
        </p:spPr>
      </p:pic>
      <p:sp>
        <p:nvSpPr>
          <p:cNvPr id="11" name="Tekstvak 10"/>
          <p:cNvSpPr txBox="1"/>
          <p:nvPr/>
        </p:nvSpPr>
        <p:spPr>
          <a:xfrm>
            <a:off x="6588224" y="2944064"/>
            <a:ext cx="1443600" cy="369332"/>
          </a:xfrm>
          <a:prstGeom prst="rect">
            <a:avLst/>
          </a:prstGeom>
          <a:noFill/>
        </p:spPr>
        <p:txBody>
          <a:bodyPr wrap="none" rtlCol="0">
            <a:spAutoFit/>
          </a:bodyPr>
          <a:lstStyle/>
          <a:p>
            <a:r>
              <a:rPr lang="nl-NL" dirty="0" smtClean="0"/>
              <a:t>4. Ongesteld</a:t>
            </a:r>
            <a:endParaRPr lang="nl-NL" dirty="0"/>
          </a:p>
        </p:txBody>
      </p:sp>
      <p:sp>
        <p:nvSpPr>
          <p:cNvPr id="12" name="Tekstvak 11"/>
          <p:cNvSpPr txBox="1"/>
          <p:nvPr/>
        </p:nvSpPr>
        <p:spPr>
          <a:xfrm>
            <a:off x="665491" y="4564136"/>
            <a:ext cx="2069541" cy="369332"/>
          </a:xfrm>
          <a:prstGeom prst="rect">
            <a:avLst/>
          </a:prstGeom>
          <a:noFill/>
        </p:spPr>
        <p:txBody>
          <a:bodyPr wrap="none" rtlCol="0">
            <a:spAutoFit/>
          </a:bodyPr>
          <a:lstStyle/>
          <a:p>
            <a:r>
              <a:rPr lang="nl-NL" dirty="0" smtClean="0"/>
              <a:t>5. Puberteit jongen</a:t>
            </a:r>
            <a:endParaRPr lang="nl-NL" dirty="0"/>
          </a:p>
        </p:txBody>
      </p:sp>
      <p:pic>
        <p:nvPicPr>
          <p:cNvPr id="1032" name="Picture 8" descr="Productie zaadcellen">
            <a:hlinkClick r:id="rId12"/>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843336" y="3478319"/>
            <a:ext cx="1457325" cy="1104901"/>
          </a:xfrm>
          <a:prstGeom prst="rect">
            <a:avLst/>
          </a:prstGeom>
          <a:noFill/>
          <a:extLst>
            <a:ext uri="{909E8E84-426E-40DD-AFC4-6F175D3DCCD1}">
              <a14:hiddenFill xmlns:a14="http://schemas.microsoft.com/office/drawing/2010/main">
                <a:solidFill>
                  <a:srgbClr val="FFFFFF"/>
                </a:solidFill>
              </a14:hiddenFill>
            </a:ext>
          </a:extLst>
        </p:spPr>
      </p:pic>
      <p:sp>
        <p:nvSpPr>
          <p:cNvPr id="13" name="Tekstvak 12"/>
          <p:cNvSpPr txBox="1"/>
          <p:nvPr/>
        </p:nvSpPr>
        <p:spPr>
          <a:xfrm>
            <a:off x="3324349" y="4587883"/>
            <a:ext cx="2495298" cy="369332"/>
          </a:xfrm>
          <a:prstGeom prst="rect">
            <a:avLst/>
          </a:prstGeom>
          <a:noFill/>
        </p:spPr>
        <p:txBody>
          <a:bodyPr wrap="none" rtlCol="0">
            <a:spAutoFit/>
          </a:bodyPr>
          <a:lstStyle/>
          <a:p>
            <a:r>
              <a:rPr lang="nl-NL" dirty="0" smtClean="0"/>
              <a:t>6. Productie zaadcellen</a:t>
            </a:r>
            <a:endParaRPr lang="nl-NL" dirty="0"/>
          </a:p>
        </p:txBody>
      </p:sp>
      <p:sp>
        <p:nvSpPr>
          <p:cNvPr id="2" name="Tekstvak 1"/>
          <p:cNvSpPr txBox="1"/>
          <p:nvPr/>
        </p:nvSpPr>
        <p:spPr>
          <a:xfrm>
            <a:off x="1346181" y="5157192"/>
            <a:ext cx="1016625" cy="1200329"/>
          </a:xfrm>
          <a:prstGeom prst="rect">
            <a:avLst/>
          </a:prstGeom>
          <a:noFill/>
        </p:spPr>
        <p:txBody>
          <a:bodyPr wrap="none" rtlCol="0">
            <a:spAutoFit/>
          </a:bodyPr>
          <a:lstStyle/>
          <a:p>
            <a:r>
              <a:rPr lang="nl-NL" sz="1200" dirty="0" smtClean="0"/>
              <a:t>1.  1.54 min.</a:t>
            </a:r>
          </a:p>
          <a:p>
            <a:r>
              <a:rPr lang="nl-NL" sz="1200" dirty="0" smtClean="0"/>
              <a:t>2.  </a:t>
            </a:r>
            <a:r>
              <a:rPr lang="nl-NL" sz="1200" dirty="0"/>
              <a:t>1.42 min.</a:t>
            </a:r>
            <a:endParaRPr lang="nl-NL" sz="1200" dirty="0" smtClean="0"/>
          </a:p>
          <a:p>
            <a:r>
              <a:rPr lang="nl-NL" sz="1200" dirty="0" smtClean="0"/>
              <a:t>3.  </a:t>
            </a:r>
            <a:r>
              <a:rPr lang="nl-NL" sz="1200" dirty="0"/>
              <a:t>0.55 min.</a:t>
            </a:r>
            <a:endParaRPr lang="nl-NL" sz="1200" dirty="0" smtClean="0"/>
          </a:p>
          <a:p>
            <a:r>
              <a:rPr lang="nl-NL" sz="1200" dirty="0" smtClean="0"/>
              <a:t>4.  </a:t>
            </a:r>
            <a:r>
              <a:rPr lang="nl-NL" sz="1200" dirty="0"/>
              <a:t>0.46 min.</a:t>
            </a:r>
            <a:endParaRPr lang="nl-NL" sz="1200" dirty="0" smtClean="0"/>
          </a:p>
          <a:p>
            <a:r>
              <a:rPr lang="nl-NL" sz="1200" dirty="0" smtClean="0"/>
              <a:t>5.  </a:t>
            </a:r>
            <a:r>
              <a:rPr lang="nl-NL" sz="1200" dirty="0"/>
              <a:t>1.17 min.</a:t>
            </a:r>
            <a:endParaRPr lang="nl-NL" sz="1200" dirty="0" smtClean="0"/>
          </a:p>
          <a:p>
            <a:r>
              <a:rPr lang="nl-NL" sz="1200" dirty="0" smtClean="0"/>
              <a:t>6.  </a:t>
            </a:r>
            <a:r>
              <a:rPr lang="nl-NL" sz="1200" dirty="0"/>
              <a:t>1.06 min.</a:t>
            </a:r>
            <a:endParaRPr lang="nl-NL" sz="1200" dirty="0" smtClean="0"/>
          </a:p>
        </p:txBody>
      </p:sp>
    </p:spTree>
    <p:extLst>
      <p:ext uri="{BB962C8B-B14F-4D97-AF65-F5344CB8AC3E}">
        <p14:creationId xmlns:p14="http://schemas.microsoft.com/office/powerpoint/2010/main" val="164315539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116632"/>
            <a:ext cx="8229600" cy="936104"/>
          </a:xfrm>
        </p:spPr>
        <p:txBody>
          <a:bodyPr>
            <a:normAutofit/>
          </a:bodyPr>
          <a:lstStyle/>
          <a:p>
            <a:r>
              <a:rPr lang="nl-NL" dirty="0" smtClean="0"/>
              <a:t>Hygiëne</a:t>
            </a:r>
            <a:endParaRPr lang="nl-NL" dirty="0"/>
          </a:p>
        </p:txBody>
      </p:sp>
      <p:sp>
        <p:nvSpPr>
          <p:cNvPr id="3" name="Tijdelijke aanduiding voor inhoud 2"/>
          <p:cNvSpPr>
            <a:spLocks noGrp="1"/>
          </p:cNvSpPr>
          <p:nvPr>
            <p:ph idx="1"/>
          </p:nvPr>
        </p:nvSpPr>
        <p:spPr>
          <a:xfrm>
            <a:off x="457200" y="1124744"/>
            <a:ext cx="8229600" cy="5199856"/>
          </a:xfrm>
        </p:spPr>
        <p:txBody>
          <a:bodyPr>
            <a:normAutofit/>
          </a:bodyPr>
          <a:lstStyle/>
          <a:p>
            <a:r>
              <a:rPr lang="nl-NL" dirty="0" smtClean="0"/>
              <a:t>In de puberteit gaat je lichaam anders werken.</a:t>
            </a:r>
          </a:p>
          <a:p>
            <a:r>
              <a:rPr lang="nl-NL" dirty="0" smtClean="0"/>
              <a:t>Vanaf begin van de puberteit gaat men meer zweten. Zweet gaat meer afvalstoffen uit het lichaam verwijderen. Zweet gaat snel vervelend ruiken.</a:t>
            </a:r>
          </a:p>
          <a:p>
            <a:r>
              <a:rPr lang="nl-NL" dirty="0" smtClean="0"/>
              <a:t>Talgafscheiding (vet om de huid soepel te houden) in het gezicht, rug en geslachtsorganen. </a:t>
            </a:r>
          </a:p>
          <a:p>
            <a:r>
              <a:rPr lang="nl-NL" dirty="0" smtClean="0"/>
              <a:t>Zorg voor goede reiniging van je lichaam. Besteed hierbij ook vooral aandacht aan bovengenoemde lichaamsdelen, om de kans op ontstekingen te verminderen.</a:t>
            </a:r>
          </a:p>
          <a:p>
            <a:r>
              <a:rPr lang="nl-NL" dirty="0" smtClean="0"/>
              <a:t>Was je met een PH-neutrale zeep, en verwijder de zeep goed.</a:t>
            </a:r>
          </a:p>
          <a:p>
            <a:endParaRPr lang="nl-NL" dirty="0" smtClean="0"/>
          </a:p>
          <a:p>
            <a:endParaRPr lang="nl-NL" dirty="0"/>
          </a:p>
        </p:txBody>
      </p:sp>
    </p:spTree>
    <p:extLst>
      <p:ext uri="{BB962C8B-B14F-4D97-AF65-F5344CB8AC3E}">
        <p14:creationId xmlns:p14="http://schemas.microsoft.com/office/powerpoint/2010/main" val="164304384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additive="base">
                                        <p:cTn id="1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additive="base">
                                        <p:cTn id="2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anim calcmode="lin" valueType="num">
                                      <p:cBhvr additive="base">
                                        <p:cTn id="2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additive="base">
                                        <p:cTn id="3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4" y="404664"/>
            <a:ext cx="8229600" cy="636680"/>
          </a:xfrm>
        </p:spPr>
        <p:txBody>
          <a:bodyPr>
            <a:normAutofit fontScale="90000"/>
          </a:bodyPr>
          <a:lstStyle/>
          <a:p>
            <a:r>
              <a:rPr lang="nl-NL" dirty="0" smtClean="0"/>
              <a:t>Geestelijke veranderingen</a:t>
            </a:r>
            <a:endParaRPr lang="nl-NL" dirty="0"/>
          </a:p>
        </p:txBody>
      </p:sp>
      <p:sp>
        <p:nvSpPr>
          <p:cNvPr id="3" name="Tijdelijke aanduiding voor inhoud 2"/>
          <p:cNvSpPr>
            <a:spLocks noGrp="1"/>
          </p:cNvSpPr>
          <p:nvPr>
            <p:ph idx="1"/>
          </p:nvPr>
        </p:nvSpPr>
        <p:spPr>
          <a:xfrm>
            <a:off x="0" y="1412776"/>
            <a:ext cx="9144000" cy="4911824"/>
          </a:xfrm>
        </p:spPr>
        <p:txBody>
          <a:bodyPr>
            <a:normAutofit/>
          </a:bodyPr>
          <a:lstStyle/>
          <a:p>
            <a:r>
              <a:rPr lang="nl-NL" dirty="0"/>
              <a:t>Mede door veranderingen in de hersenen verandert het gedrag van pubers. </a:t>
            </a:r>
            <a:endParaRPr lang="nl-NL" dirty="0" smtClean="0"/>
          </a:p>
          <a:p>
            <a:r>
              <a:rPr lang="nl-NL" dirty="0" smtClean="0"/>
              <a:t>Veel stemmingswisselingen.</a:t>
            </a:r>
          </a:p>
          <a:p>
            <a:r>
              <a:rPr lang="nl-NL" dirty="0" smtClean="0"/>
              <a:t>Vermogen om abstract te kunnen denken:</a:t>
            </a:r>
          </a:p>
          <a:p>
            <a:pPr marL="0" indent="0">
              <a:buNone/>
            </a:pPr>
            <a:r>
              <a:rPr lang="nl-NL" dirty="0" smtClean="0"/>
              <a:t>	- situaties kunnen ‘indenken’</a:t>
            </a:r>
          </a:p>
          <a:p>
            <a:pPr marL="0" indent="0">
              <a:buNone/>
            </a:pPr>
            <a:r>
              <a:rPr lang="nl-NL" dirty="0" smtClean="0"/>
              <a:t>	- Nadenken over zichzelf, toekomst, en plek in de </a:t>
            </a:r>
          </a:p>
          <a:p>
            <a:pPr marL="0" indent="0">
              <a:buNone/>
            </a:pPr>
            <a:r>
              <a:rPr lang="nl-NL" dirty="0"/>
              <a:t>	</a:t>
            </a:r>
            <a:r>
              <a:rPr lang="nl-NL" dirty="0" smtClean="0"/>
              <a:t>   wereld.</a:t>
            </a:r>
          </a:p>
          <a:p>
            <a:pPr marL="0" indent="0">
              <a:buNone/>
            </a:pPr>
            <a:r>
              <a:rPr lang="nl-NL" dirty="0" smtClean="0"/>
              <a:t>	- Hierdoor coachvragen</a:t>
            </a:r>
          </a:p>
          <a:p>
            <a:r>
              <a:rPr lang="nl-NL" dirty="0" smtClean="0"/>
              <a:t>Worden beïnvloedt door vrienden en klasgenoten.</a:t>
            </a:r>
          </a:p>
          <a:p>
            <a:r>
              <a:rPr lang="nl-NL" dirty="0" smtClean="0"/>
              <a:t>Ook </a:t>
            </a:r>
            <a:r>
              <a:rPr lang="nl-NL" dirty="0"/>
              <a:t>het slaappatroon verandert. </a:t>
            </a:r>
          </a:p>
          <a:p>
            <a:endParaRPr lang="nl-NL" dirty="0"/>
          </a:p>
        </p:txBody>
      </p:sp>
    </p:spTree>
    <p:extLst>
      <p:ext uri="{BB962C8B-B14F-4D97-AF65-F5344CB8AC3E}">
        <p14:creationId xmlns:p14="http://schemas.microsoft.com/office/powerpoint/2010/main" val="338615835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additive="base">
                                        <p:cTn id="1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additive="base">
                                        <p:cTn id="2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 calcmode="lin" valueType="num">
                                      <p:cBhvr additive="base">
                                        <p:cTn id="2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additive="base">
                                        <p:cTn id="3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5" end="5"/>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anim calcmode="lin" valueType="num">
                                      <p:cBhvr additive="base">
                                        <p:cTn id="3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nodeType="clickEffect">
                                  <p:stCondLst>
                                    <p:cond delay="0"/>
                                  </p:stCondLst>
                                  <p:childTnLst>
                                    <p:set>
                                      <p:cBhvr>
                                        <p:cTn id="44" dur="1" fill="hold">
                                          <p:stCondLst>
                                            <p:cond delay="0"/>
                                          </p:stCondLst>
                                        </p:cTn>
                                        <p:tgtEl>
                                          <p:spTgt spid="3">
                                            <p:txEl>
                                              <p:pRg st="7" end="7"/>
                                            </p:txEl>
                                          </p:spTgt>
                                        </p:tgtEl>
                                        <p:attrNameLst>
                                          <p:attrName>style.visibility</p:attrName>
                                        </p:attrNameLst>
                                      </p:cBhvr>
                                      <p:to>
                                        <p:strVal val="visible"/>
                                      </p:to>
                                    </p:set>
                                    <p:anim calcmode="lin" valueType="num">
                                      <p:cBhvr additive="base">
                                        <p:cTn id="4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nodeType="clickEffect">
                                  <p:stCondLst>
                                    <p:cond delay="0"/>
                                  </p:stCondLst>
                                  <p:childTnLst>
                                    <p:set>
                                      <p:cBhvr>
                                        <p:cTn id="50" dur="1" fill="hold">
                                          <p:stCondLst>
                                            <p:cond delay="0"/>
                                          </p:stCondLst>
                                        </p:cTn>
                                        <p:tgtEl>
                                          <p:spTgt spid="3">
                                            <p:txEl>
                                              <p:pRg st="8" end="8"/>
                                            </p:txEl>
                                          </p:spTgt>
                                        </p:tgtEl>
                                        <p:attrNameLst>
                                          <p:attrName>style.visibility</p:attrName>
                                        </p:attrNameLst>
                                      </p:cBhvr>
                                      <p:to>
                                        <p:strVal val="visible"/>
                                      </p:to>
                                    </p:set>
                                    <p:anim calcmode="lin" valueType="num">
                                      <p:cBhvr additive="base">
                                        <p:cTn id="5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4" y="404664"/>
            <a:ext cx="8229600" cy="636680"/>
          </a:xfrm>
        </p:spPr>
        <p:txBody>
          <a:bodyPr>
            <a:normAutofit fontScale="90000"/>
          </a:bodyPr>
          <a:lstStyle/>
          <a:p>
            <a:r>
              <a:rPr lang="nl-NL" dirty="0" smtClean="0"/>
              <a:t>Geestelijke veranderingen</a:t>
            </a:r>
            <a:endParaRPr lang="nl-NL" dirty="0"/>
          </a:p>
        </p:txBody>
      </p:sp>
      <p:sp>
        <p:nvSpPr>
          <p:cNvPr id="3" name="Tijdelijke aanduiding voor inhoud 2"/>
          <p:cNvSpPr>
            <a:spLocks noGrp="1"/>
          </p:cNvSpPr>
          <p:nvPr>
            <p:ph idx="1"/>
          </p:nvPr>
        </p:nvSpPr>
        <p:spPr>
          <a:xfrm>
            <a:off x="0" y="1412776"/>
            <a:ext cx="9144000" cy="4911824"/>
          </a:xfrm>
        </p:spPr>
        <p:txBody>
          <a:bodyPr>
            <a:normAutofit/>
          </a:bodyPr>
          <a:lstStyle/>
          <a:p>
            <a:r>
              <a:rPr lang="nl-NL" dirty="0"/>
              <a:t>Pubers richten zich op leeftijdsgenoten. </a:t>
            </a:r>
            <a:r>
              <a:rPr lang="nl-NL" dirty="0" smtClean="0"/>
              <a:t>Er wordt gekeken naar hun </a:t>
            </a:r>
            <a:r>
              <a:rPr lang="nl-NL" dirty="0"/>
              <a:t>gedrag, vriendschappen en ideeën over hun toekomst</a:t>
            </a:r>
            <a:r>
              <a:rPr lang="nl-NL" dirty="0" smtClean="0"/>
              <a:t>.</a:t>
            </a:r>
          </a:p>
          <a:p>
            <a:r>
              <a:rPr lang="nl-NL" dirty="0" smtClean="0"/>
              <a:t>Hoewel </a:t>
            </a:r>
            <a:r>
              <a:rPr lang="nl-NL" dirty="0"/>
              <a:t>de leeftijd waarop de puberteit begint per persoon verschilt, begint het bij meisjes gemiddeld 1 tot 2 jaar eerder dan bij jongens.</a:t>
            </a:r>
          </a:p>
          <a:p>
            <a:r>
              <a:rPr lang="nl-NL" dirty="0"/>
              <a:t>Gevolg dat meisjes eerder omgaan met oudere jongens en niets hebben met jongens van hun leeftijd.</a:t>
            </a:r>
          </a:p>
          <a:p>
            <a:endParaRPr lang="nl-NL" dirty="0"/>
          </a:p>
        </p:txBody>
      </p:sp>
    </p:spTree>
    <p:extLst>
      <p:ext uri="{BB962C8B-B14F-4D97-AF65-F5344CB8AC3E}">
        <p14:creationId xmlns:p14="http://schemas.microsoft.com/office/powerpoint/2010/main" val="209700067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additive="base">
                                        <p:cTn id="1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additive="base">
                                        <p:cTn id="2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4" y="188640"/>
            <a:ext cx="8229600" cy="720080"/>
          </a:xfrm>
        </p:spPr>
        <p:txBody>
          <a:bodyPr>
            <a:normAutofit fontScale="90000"/>
          </a:bodyPr>
          <a:lstStyle/>
          <a:p>
            <a:r>
              <a:rPr lang="nl-NL" dirty="0"/>
              <a:t>Geestelijke veranderingen</a:t>
            </a:r>
          </a:p>
        </p:txBody>
      </p:sp>
      <p:sp>
        <p:nvSpPr>
          <p:cNvPr id="3" name="Tijdelijke aanduiding voor inhoud 2"/>
          <p:cNvSpPr>
            <a:spLocks noGrp="1"/>
          </p:cNvSpPr>
          <p:nvPr>
            <p:ph idx="1"/>
          </p:nvPr>
        </p:nvSpPr>
        <p:spPr>
          <a:xfrm>
            <a:off x="251520" y="908720"/>
            <a:ext cx="8712968" cy="5760640"/>
          </a:xfrm>
        </p:spPr>
        <p:txBody>
          <a:bodyPr>
            <a:normAutofit/>
          </a:bodyPr>
          <a:lstStyle/>
          <a:p>
            <a:r>
              <a:rPr lang="nl-NL" dirty="0" smtClean="0"/>
              <a:t>Nadenken </a:t>
            </a:r>
            <a:r>
              <a:rPr lang="nl-NL" dirty="0"/>
              <a:t>over zichzelf, toekomst, en plek in de wereld.</a:t>
            </a:r>
          </a:p>
          <a:p>
            <a:pPr marL="0" indent="0">
              <a:buNone/>
            </a:pPr>
            <a:r>
              <a:rPr lang="nl-NL" dirty="0"/>
              <a:t> </a:t>
            </a:r>
            <a:r>
              <a:rPr lang="nl-NL" dirty="0" smtClean="0"/>
              <a:t>   Hierdoor coachvragen:</a:t>
            </a:r>
          </a:p>
          <a:p>
            <a:pPr marL="0" indent="0">
              <a:buNone/>
            </a:pPr>
            <a:r>
              <a:rPr lang="nl-NL" dirty="0"/>
              <a:t>	</a:t>
            </a:r>
            <a:r>
              <a:rPr lang="nl-NL" dirty="0" smtClean="0"/>
              <a:t>- Wie ben ik?</a:t>
            </a:r>
          </a:p>
          <a:p>
            <a:pPr marL="0" indent="0">
              <a:buNone/>
            </a:pPr>
            <a:r>
              <a:rPr lang="nl-NL" dirty="0" smtClean="0"/>
              <a:t>	- Wat kan ik?</a:t>
            </a:r>
          </a:p>
          <a:p>
            <a:pPr marL="0" indent="0">
              <a:buNone/>
            </a:pPr>
            <a:r>
              <a:rPr lang="nl-NL" dirty="0" smtClean="0"/>
              <a:t>	- Wat wil ik?</a:t>
            </a:r>
          </a:p>
          <a:p>
            <a:pPr marL="0" indent="0">
              <a:buNone/>
            </a:pPr>
            <a:r>
              <a:rPr lang="nl-NL" dirty="0"/>
              <a:t>	</a:t>
            </a:r>
            <a:r>
              <a:rPr lang="nl-NL" dirty="0" smtClean="0"/>
              <a:t>- Ben ik wel aantrekkelijk?</a:t>
            </a:r>
          </a:p>
          <a:p>
            <a:pPr marL="0" indent="0">
              <a:buNone/>
            </a:pPr>
            <a:r>
              <a:rPr lang="nl-NL" dirty="0" smtClean="0"/>
              <a:t>	- Hoor ik er wel bij?</a:t>
            </a:r>
          </a:p>
          <a:p>
            <a:r>
              <a:rPr lang="nl-NL" dirty="0" smtClean="0"/>
              <a:t>Nadenken over relaties, had ik dit al niet moeten hebben?</a:t>
            </a:r>
          </a:p>
          <a:p>
            <a:r>
              <a:rPr lang="nl-NL" dirty="0" smtClean="0"/>
              <a:t>Ontwikkeling eigen wil?</a:t>
            </a:r>
          </a:p>
          <a:p>
            <a:r>
              <a:rPr lang="nl-NL" dirty="0" smtClean="0"/>
              <a:t>Eigen normen, waarden en grenzen ontwikkelen/uitproberen.</a:t>
            </a:r>
            <a:endParaRPr lang="nl-NL" dirty="0"/>
          </a:p>
        </p:txBody>
      </p:sp>
    </p:spTree>
    <p:extLst>
      <p:ext uri="{BB962C8B-B14F-4D97-AF65-F5344CB8AC3E}">
        <p14:creationId xmlns:p14="http://schemas.microsoft.com/office/powerpoint/2010/main" val="227141866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additive="base">
                                        <p:cTn id="15"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additive="base">
                                        <p:cTn id="2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additive="base">
                                        <p:cTn id="2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 calcmode="lin" valueType="num">
                                      <p:cBhvr additive="base">
                                        <p:cTn id="3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3">
                                            <p:txEl>
                                              <p:pRg st="7" end="7"/>
                                            </p:txEl>
                                          </p:spTgt>
                                        </p:tgtEl>
                                        <p:attrNameLst>
                                          <p:attrName>style.visibility</p:attrName>
                                        </p:attrNameLst>
                                      </p:cBhvr>
                                      <p:to>
                                        <p:strVal val="visible"/>
                                      </p:to>
                                    </p:set>
                                    <p:anim calcmode="lin" valueType="num">
                                      <p:cBhvr additive="base">
                                        <p:cTn id="41"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 calcmode="lin" valueType="num">
                                      <p:cBhvr additive="base">
                                        <p:cTn id="47"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nodeType="clickEffect">
                                  <p:stCondLst>
                                    <p:cond delay="0"/>
                                  </p:stCondLst>
                                  <p:childTnLst>
                                    <p:set>
                                      <p:cBhvr>
                                        <p:cTn id="52" dur="1" fill="hold">
                                          <p:stCondLst>
                                            <p:cond delay="0"/>
                                          </p:stCondLst>
                                        </p:cTn>
                                        <p:tgtEl>
                                          <p:spTgt spid="3">
                                            <p:txEl>
                                              <p:pRg st="9" end="9"/>
                                            </p:txEl>
                                          </p:spTgt>
                                        </p:tgtEl>
                                        <p:attrNameLst>
                                          <p:attrName>style.visibility</p:attrName>
                                        </p:attrNameLst>
                                      </p:cBhvr>
                                      <p:to>
                                        <p:strVal val="visible"/>
                                      </p:to>
                                    </p:set>
                                    <p:anim calcmode="lin" valueType="num">
                                      <p:cBhvr additive="base">
                                        <p:cTn id="53"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el 1"/>
          <p:cNvSpPr>
            <a:spLocks noGrp="1"/>
          </p:cNvSpPr>
          <p:nvPr>
            <p:ph type="title"/>
          </p:nvPr>
        </p:nvSpPr>
        <p:spPr>
          <a:xfrm>
            <a:off x="467544" y="260648"/>
            <a:ext cx="8229600" cy="866360"/>
          </a:xfrm>
        </p:spPr>
        <p:txBody>
          <a:bodyPr>
            <a:normAutofit/>
          </a:bodyPr>
          <a:lstStyle/>
          <a:p>
            <a:r>
              <a:rPr lang="nl-NL" dirty="0" smtClean="0"/>
              <a:t>Homoseksualiteit</a:t>
            </a:r>
            <a:endParaRPr lang="nl-NL" dirty="0"/>
          </a:p>
        </p:txBody>
      </p:sp>
      <p:sp>
        <p:nvSpPr>
          <p:cNvPr id="3" name="Tijdelijke aanduiding voor inhoud 2"/>
          <p:cNvSpPr>
            <a:spLocks noGrp="1"/>
          </p:cNvSpPr>
          <p:nvPr>
            <p:ph idx="1"/>
          </p:nvPr>
        </p:nvSpPr>
        <p:spPr>
          <a:xfrm>
            <a:off x="457200" y="1196752"/>
            <a:ext cx="8229600" cy="5127848"/>
          </a:xfrm>
        </p:spPr>
        <p:txBody>
          <a:bodyPr>
            <a:normAutofit fontScale="92500"/>
          </a:bodyPr>
          <a:lstStyle/>
          <a:p>
            <a:r>
              <a:rPr lang="nl-NL" dirty="0" smtClean="0"/>
              <a:t>Geen ziekte of afwijking.</a:t>
            </a:r>
          </a:p>
          <a:p>
            <a:endParaRPr lang="nl-NL" dirty="0" smtClean="0"/>
          </a:p>
          <a:p>
            <a:r>
              <a:rPr lang="nl-NL" dirty="0" smtClean="0"/>
              <a:t>Sommige jongeren experimenteren met homoseksualiteit, maar blijven uiteindelijk niet in relaties met personen van hetzelfde geslacht geïnteresseerd. </a:t>
            </a:r>
          </a:p>
          <a:p>
            <a:pPr>
              <a:buNone/>
            </a:pPr>
            <a:endParaRPr lang="nl-NL" dirty="0" smtClean="0"/>
          </a:p>
          <a:p>
            <a:r>
              <a:rPr lang="nl-NL" dirty="0" smtClean="0"/>
              <a:t>Coming out.</a:t>
            </a:r>
          </a:p>
          <a:p>
            <a:endParaRPr lang="nl-NL" dirty="0" smtClean="0"/>
          </a:p>
          <a:p>
            <a:r>
              <a:rPr lang="nl-NL" dirty="0" smtClean="0"/>
              <a:t>De emotionele ontwikkeling van homoseksuele jongeren is het meest gebaat bij steun van vrienden of vriendinnen en gezinsleden. Zij moeten dezelfde belangstelling en betrokkenheid tonen als voor heteroseksuele jongeren.</a:t>
            </a:r>
          </a:p>
          <a:p>
            <a:endParaRPr lang="nl-NL"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0"/>
            <a:ext cx="8229600" cy="980728"/>
          </a:xfrm>
        </p:spPr>
        <p:txBody>
          <a:bodyPr>
            <a:normAutofit/>
          </a:bodyPr>
          <a:lstStyle/>
          <a:p>
            <a:r>
              <a:rPr lang="nl-NL" dirty="0" smtClean="0"/>
              <a:t>Tijdslijn  van 0 tot 80</a:t>
            </a:r>
            <a:endParaRPr lang="nl-NL" dirty="0"/>
          </a:p>
        </p:txBody>
      </p:sp>
      <p:sp>
        <p:nvSpPr>
          <p:cNvPr id="4" name="Tijdelijke aanduiding voor inhoud 3"/>
          <p:cNvSpPr>
            <a:spLocks noGrp="1"/>
          </p:cNvSpPr>
          <p:nvPr>
            <p:ph sz="half" idx="1"/>
          </p:nvPr>
        </p:nvSpPr>
        <p:spPr>
          <a:xfrm>
            <a:off x="179512" y="1052736"/>
            <a:ext cx="8640960" cy="5302189"/>
          </a:xfrm>
        </p:spPr>
        <p:txBody>
          <a:bodyPr>
            <a:normAutofit/>
          </a:bodyPr>
          <a:lstStyle/>
          <a:p>
            <a:r>
              <a:rPr lang="nl-NL" dirty="0"/>
              <a:t>Baby	</a:t>
            </a:r>
            <a:r>
              <a:rPr lang="nl-NL" dirty="0" smtClean="0"/>
              <a:t>		Tot </a:t>
            </a:r>
            <a:r>
              <a:rPr lang="nl-NL" dirty="0"/>
              <a:t>+/- 1 </a:t>
            </a:r>
            <a:r>
              <a:rPr lang="nl-NL" dirty="0" smtClean="0"/>
              <a:t>jaar</a:t>
            </a:r>
          </a:p>
          <a:p>
            <a:r>
              <a:rPr lang="nl-NL" dirty="0"/>
              <a:t>Dreumes	</a:t>
            </a:r>
            <a:r>
              <a:rPr lang="nl-NL" dirty="0" smtClean="0"/>
              <a:t>		1 </a:t>
            </a:r>
            <a:r>
              <a:rPr lang="nl-NL" dirty="0"/>
              <a:t>tot 2 </a:t>
            </a:r>
            <a:r>
              <a:rPr lang="nl-NL" dirty="0" smtClean="0"/>
              <a:t>jaar</a:t>
            </a:r>
          </a:p>
          <a:p>
            <a:r>
              <a:rPr lang="nl-NL" dirty="0" smtClean="0"/>
              <a:t>Peuter			1,5 </a:t>
            </a:r>
            <a:r>
              <a:rPr lang="nl-NL" dirty="0"/>
              <a:t>tot 4 </a:t>
            </a:r>
            <a:r>
              <a:rPr lang="nl-NL" dirty="0" smtClean="0"/>
              <a:t>jaar</a:t>
            </a:r>
          </a:p>
          <a:p>
            <a:r>
              <a:rPr lang="nl-NL" dirty="0"/>
              <a:t>Kleuter	</a:t>
            </a:r>
            <a:r>
              <a:rPr lang="nl-NL" dirty="0" smtClean="0"/>
              <a:t>		4 </a:t>
            </a:r>
            <a:r>
              <a:rPr lang="nl-NL" dirty="0"/>
              <a:t>tot 6 </a:t>
            </a:r>
            <a:r>
              <a:rPr lang="nl-NL" dirty="0" smtClean="0"/>
              <a:t>jaar</a:t>
            </a:r>
          </a:p>
          <a:p>
            <a:r>
              <a:rPr lang="nl-NL" dirty="0"/>
              <a:t>Kind	</a:t>
            </a:r>
            <a:r>
              <a:rPr lang="nl-NL" dirty="0" smtClean="0"/>
              <a:t>		6 </a:t>
            </a:r>
            <a:r>
              <a:rPr lang="nl-NL" dirty="0"/>
              <a:t>tot 12 </a:t>
            </a:r>
            <a:r>
              <a:rPr lang="nl-NL" dirty="0" smtClean="0"/>
              <a:t>jaar</a:t>
            </a:r>
          </a:p>
          <a:p>
            <a:r>
              <a:rPr lang="nl-NL" dirty="0"/>
              <a:t>Adolescentieperiode	Puberteit en Jong </a:t>
            </a:r>
            <a:r>
              <a:rPr lang="nl-NL" dirty="0" smtClean="0"/>
              <a:t>volwassenheid</a:t>
            </a:r>
          </a:p>
          <a:p>
            <a:pPr marL="0" indent="0">
              <a:buNone/>
            </a:pPr>
            <a:r>
              <a:rPr lang="nl-NL" dirty="0" smtClean="0"/>
              <a:t> 	- puberteit		+/- </a:t>
            </a:r>
            <a:r>
              <a:rPr lang="nl-NL" dirty="0"/>
              <a:t>12 – 17 jaar</a:t>
            </a:r>
            <a:endParaRPr lang="nl-NL" dirty="0" smtClean="0"/>
          </a:p>
          <a:p>
            <a:pPr marL="0" indent="0">
              <a:buNone/>
            </a:pPr>
            <a:r>
              <a:rPr lang="nl-NL" dirty="0"/>
              <a:t>	</a:t>
            </a:r>
            <a:r>
              <a:rPr lang="nl-NL" dirty="0" smtClean="0"/>
              <a:t>- jong volwassene	+/- </a:t>
            </a:r>
            <a:r>
              <a:rPr lang="nl-NL" dirty="0"/>
              <a:t>17 – 24 jaar</a:t>
            </a:r>
            <a:endParaRPr lang="nl-NL" dirty="0" smtClean="0"/>
          </a:p>
          <a:p>
            <a:r>
              <a:rPr lang="nl-NL" dirty="0"/>
              <a:t>Volwassenheid	</a:t>
            </a:r>
            <a:r>
              <a:rPr lang="nl-NL" dirty="0" smtClean="0"/>
              <a:t>	V.a</a:t>
            </a:r>
            <a:r>
              <a:rPr lang="nl-NL" dirty="0"/>
              <a:t>. 24 jaar</a:t>
            </a:r>
          </a:p>
          <a:p>
            <a:endParaRPr lang="nl-NL" dirty="0"/>
          </a:p>
        </p:txBody>
      </p:sp>
    </p:spTree>
    <p:extLst>
      <p:ext uri="{BB962C8B-B14F-4D97-AF65-F5344CB8AC3E}">
        <p14:creationId xmlns:p14="http://schemas.microsoft.com/office/powerpoint/2010/main" val="63010330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0"/>
            <a:ext cx="8229600" cy="980728"/>
          </a:xfrm>
        </p:spPr>
        <p:txBody>
          <a:bodyPr>
            <a:normAutofit/>
          </a:bodyPr>
          <a:lstStyle/>
          <a:p>
            <a:r>
              <a:rPr lang="nl-NL" dirty="0" smtClean="0"/>
              <a:t>Tijdslijn  van 0 tot 80</a:t>
            </a:r>
            <a:endParaRPr lang="nl-NL" dirty="0"/>
          </a:p>
        </p:txBody>
      </p:sp>
      <p:sp>
        <p:nvSpPr>
          <p:cNvPr id="4" name="Tijdelijke aanduiding voor inhoud 3"/>
          <p:cNvSpPr>
            <a:spLocks noGrp="1"/>
          </p:cNvSpPr>
          <p:nvPr>
            <p:ph sz="half" idx="1"/>
          </p:nvPr>
        </p:nvSpPr>
        <p:spPr>
          <a:xfrm>
            <a:off x="179512" y="1052736"/>
            <a:ext cx="8640960" cy="5302189"/>
          </a:xfrm>
        </p:spPr>
        <p:txBody>
          <a:bodyPr numCol="2">
            <a:normAutofit/>
          </a:bodyPr>
          <a:lstStyle/>
          <a:p>
            <a:r>
              <a:rPr lang="nl-NL" dirty="0" smtClean="0"/>
              <a:t>Baby</a:t>
            </a:r>
            <a:endParaRPr lang="nl-NL" dirty="0"/>
          </a:p>
          <a:p>
            <a:r>
              <a:rPr lang="nl-NL" dirty="0" smtClean="0"/>
              <a:t>Dreumes</a:t>
            </a:r>
          </a:p>
          <a:p>
            <a:r>
              <a:rPr lang="nl-NL" dirty="0" smtClean="0"/>
              <a:t>Peuter</a:t>
            </a:r>
            <a:endParaRPr lang="nl-NL" dirty="0"/>
          </a:p>
          <a:p>
            <a:r>
              <a:rPr lang="nl-NL" dirty="0" smtClean="0"/>
              <a:t>Kleuter</a:t>
            </a:r>
          </a:p>
          <a:p>
            <a:r>
              <a:rPr lang="nl-NL" dirty="0" smtClean="0"/>
              <a:t>Kind</a:t>
            </a:r>
          </a:p>
          <a:p>
            <a:r>
              <a:rPr lang="nl-NL" dirty="0" smtClean="0"/>
              <a:t>Adolescentieperiode</a:t>
            </a:r>
          </a:p>
          <a:p>
            <a:endParaRPr lang="nl-NL" dirty="0" smtClean="0"/>
          </a:p>
          <a:p>
            <a:pPr marL="0" indent="0">
              <a:buNone/>
            </a:pPr>
            <a:r>
              <a:rPr lang="nl-NL" dirty="0" smtClean="0"/>
              <a:t> 	- puberteit</a:t>
            </a:r>
          </a:p>
          <a:p>
            <a:pPr marL="0" indent="0">
              <a:buNone/>
            </a:pPr>
            <a:r>
              <a:rPr lang="nl-NL" dirty="0"/>
              <a:t> </a:t>
            </a:r>
            <a:r>
              <a:rPr lang="nl-NL" dirty="0" smtClean="0"/>
              <a:t>          - jong volwassene</a:t>
            </a:r>
          </a:p>
          <a:p>
            <a:r>
              <a:rPr lang="nl-NL" dirty="0" smtClean="0"/>
              <a:t>Volwassenheid</a:t>
            </a:r>
            <a:r>
              <a:rPr lang="nl-NL" dirty="0"/>
              <a:t>	</a:t>
            </a:r>
            <a:endParaRPr lang="nl-NL" dirty="0" smtClean="0"/>
          </a:p>
          <a:p>
            <a:endParaRPr lang="nl-NL" dirty="0"/>
          </a:p>
          <a:p>
            <a:r>
              <a:rPr lang="nl-NL" dirty="0" smtClean="0"/>
              <a:t>Tot </a:t>
            </a:r>
            <a:r>
              <a:rPr lang="nl-NL" dirty="0"/>
              <a:t>+/- 1 jaar </a:t>
            </a:r>
            <a:endParaRPr lang="nl-NL" dirty="0" smtClean="0"/>
          </a:p>
          <a:p>
            <a:r>
              <a:rPr lang="nl-NL" dirty="0"/>
              <a:t>1 tot 2 </a:t>
            </a:r>
            <a:r>
              <a:rPr lang="nl-NL" dirty="0" smtClean="0"/>
              <a:t>jaar</a:t>
            </a:r>
          </a:p>
          <a:p>
            <a:r>
              <a:rPr lang="nl-NL" dirty="0"/>
              <a:t>1,5 tot 4 </a:t>
            </a:r>
            <a:r>
              <a:rPr lang="nl-NL" dirty="0" smtClean="0"/>
              <a:t>jaar</a:t>
            </a:r>
          </a:p>
          <a:p>
            <a:r>
              <a:rPr lang="nl-NL" dirty="0"/>
              <a:t>4 </a:t>
            </a:r>
            <a:r>
              <a:rPr lang="nl-NL" dirty="0" smtClean="0"/>
              <a:t>tot </a:t>
            </a:r>
            <a:r>
              <a:rPr lang="nl-NL" dirty="0"/>
              <a:t>6 </a:t>
            </a:r>
            <a:r>
              <a:rPr lang="nl-NL" dirty="0" smtClean="0"/>
              <a:t>jaar</a:t>
            </a:r>
          </a:p>
          <a:p>
            <a:r>
              <a:rPr lang="nl-NL" dirty="0"/>
              <a:t>6 tot 12 </a:t>
            </a:r>
            <a:r>
              <a:rPr lang="nl-NL" dirty="0" smtClean="0"/>
              <a:t>jaar</a:t>
            </a:r>
          </a:p>
          <a:p>
            <a:r>
              <a:rPr lang="nl-NL" dirty="0"/>
              <a:t>Puberteit en Jong </a:t>
            </a:r>
            <a:r>
              <a:rPr lang="nl-NL" dirty="0" smtClean="0"/>
              <a:t>volwassenheid</a:t>
            </a:r>
          </a:p>
          <a:p>
            <a:r>
              <a:rPr lang="nl-NL" dirty="0"/>
              <a:t>+/- 12 – 17 </a:t>
            </a:r>
            <a:r>
              <a:rPr lang="nl-NL" dirty="0" smtClean="0"/>
              <a:t>jaar</a:t>
            </a:r>
          </a:p>
          <a:p>
            <a:r>
              <a:rPr lang="nl-NL" dirty="0"/>
              <a:t>+/- 17 – 24 </a:t>
            </a:r>
            <a:r>
              <a:rPr lang="nl-NL" dirty="0" smtClean="0"/>
              <a:t>jaar</a:t>
            </a:r>
          </a:p>
          <a:p>
            <a:r>
              <a:rPr lang="nl-NL" dirty="0"/>
              <a:t>V.a. 24 jaar</a:t>
            </a:r>
          </a:p>
        </p:txBody>
      </p:sp>
    </p:spTree>
    <p:extLst>
      <p:ext uri="{BB962C8B-B14F-4D97-AF65-F5344CB8AC3E}">
        <p14:creationId xmlns:p14="http://schemas.microsoft.com/office/powerpoint/2010/main" val="8300224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xEl>
                                              <p:pRg st="11" end="11"/>
                                            </p:txEl>
                                          </p:spTgt>
                                        </p:tgtEl>
                                        <p:attrNameLst>
                                          <p:attrName>style.visibility</p:attrName>
                                        </p:attrNameLst>
                                      </p:cBhvr>
                                      <p:to>
                                        <p:strVal val="visible"/>
                                      </p:to>
                                    </p:set>
                                    <p:anim calcmode="lin" valueType="num">
                                      <p:cBhvr additive="base">
                                        <p:cTn id="13" dur="500" fill="hold"/>
                                        <p:tgtEl>
                                          <p:spTgt spid="4">
                                            <p:txEl>
                                              <p:pRg st="11" end="1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xEl>
                                              <p:pRg st="1" end="1"/>
                                            </p:txEl>
                                          </p:spTgt>
                                        </p:tgtEl>
                                        <p:attrNameLst>
                                          <p:attrName>style.visibility</p:attrName>
                                        </p:attrNameLst>
                                      </p:cBhvr>
                                      <p:to>
                                        <p:strVal val="visible"/>
                                      </p:to>
                                    </p:set>
                                    <p:anim calcmode="lin" valueType="num">
                                      <p:cBhvr additive="base">
                                        <p:cTn id="19"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
                                            <p:txEl>
                                              <p:pRg st="12" end="12"/>
                                            </p:txEl>
                                          </p:spTgt>
                                        </p:tgtEl>
                                        <p:attrNameLst>
                                          <p:attrName>style.visibility</p:attrName>
                                        </p:attrNameLst>
                                      </p:cBhvr>
                                      <p:to>
                                        <p:strVal val="visible"/>
                                      </p:to>
                                    </p:set>
                                    <p:anim calcmode="lin" valueType="num">
                                      <p:cBhvr additive="base">
                                        <p:cTn id="25" dur="500" fill="hold"/>
                                        <p:tgtEl>
                                          <p:spTgt spid="4">
                                            <p:txEl>
                                              <p:pRg st="12" end="1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12" end="1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4">
                                            <p:txEl>
                                              <p:pRg st="2" end="2"/>
                                            </p:txEl>
                                          </p:spTgt>
                                        </p:tgtEl>
                                        <p:attrNameLst>
                                          <p:attrName>style.visibility</p:attrName>
                                        </p:attrNameLst>
                                      </p:cBhvr>
                                      <p:to>
                                        <p:strVal val="visible"/>
                                      </p:to>
                                    </p:set>
                                    <p:anim calcmode="lin" valueType="num">
                                      <p:cBhvr additive="base">
                                        <p:cTn id="31"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4">
                                            <p:txEl>
                                              <p:pRg st="13" end="13"/>
                                            </p:txEl>
                                          </p:spTgt>
                                        </p:tgtEl>
                                        <p:attrNameLst>
                                          <p:attrName>style.visibility</p:attrName>
                                        </p:attrNameLst>
                                      </p:cBhvr>
                                      <p:to>
                                        <p:strVal val="visible"/>
                                      </p:to>
                                    </p:set>
                                    <p:anim calcmode="lin" valueType="num">
                                      <p:cBhvr additive="base">
                                        <p:cTn id="37" dur="500" fill="hold"/>
                                        <p:tgtEl>
                                          <p:spTgt spid="4">
                                            <p:txEl>
                                              <p:pRg st="13" end="13"/>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
                                            <p:txEl>
                                              <p:pRg st="13" end="13"/>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4">
                                            <p:txEl>
                                              <p:pRg st="3" end="3"/>
                                            </p:txEl>
                                          </p:spTgt>
                                        </p:tgtEl>
                                        <p:attrNameLst>
                                          <p:attrName>style.visibility</p:attrName>
                                        </p:attrNameLst>
                                      </p:cBhvr>
                                      <p:to>
                                        <p:strVal val="visible"/>
                                      </p:to>
                                    </p:set>
                                    <p:anim calcmode="lin" valueType="num">
                                      <p:cBhvr additive="base">
                                        <p:cTn id="43"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4">
                                            <p:txEl>
                                              <p:pRg st="14" end="14"/>
                                            </p:txEl>
                                          </p:spTgt>
                                        </p:tgtEl>
                                        <p:attrNameLst>
                                          <p:attrName>style.visibility</p:attrName>
                                        </p:attrNameLst>
                                      </p:cBhvr>
                                      <p:to>
                                        <p:strVal val="visible"/>
                                      </p:to>
                                    </p:set>
                                    <p:anim calcmode="lin" valueType="num">
                                      <p:cBhvr additive="base">
                                        <p:cTn id="49" dur="500" fill="hold"/>
                                        <p:tgtEl>
                                          <p:spTgt spid="4">
                                            <p:txEl>
                                              <p:pRg st="14" end="14"/>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4">
                                            <p:txEl>
                                              <p:pRg st="14" end="14"/>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4">
                                            <p:txEl>
                                              <p:pRg st="4" end="4"/>
                                            </p:txEl>
                                          </p:spTgt>
                                        </p:tgtEl>
                                        <p:attrNameLst>
                                          <p:attrName>style.visibility</p:attrName>
                                        </p:attrNameLst>
                                      </p:cBhvr>
                                      <p:to>
                                        <p:strVal val="visible"/>
                                      </p:to>
                                    </p:set>
                                    <p:anim calcmode="lin" valueType="num">
                                      <p:cBhvr additive="base">
                                        <p:cTn id="55"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4">
                                            <p:txEl>
                                              <p:pRg st="15" end="15"/>
                                            </p:txEl>
                                          </p:spTgt>
                                        </p:tgtEl>
                                        <p:attrNameLst>
                                          <p:attrName>style.visibility</p:attrName>
                                        </p:attrNameLst>
                                      </p:cBhvr>
                                      <p:to>
                                        <p:strVal val="visible"/>
                                      </p:to>
                                    </p:set>
                                    <p:anim calcmode="lin" valueType="num">
                                      <p:cBhvr additive="base">
                                        <p:cTn id="61" dur="500" fill="hold"/>
                                        <p:tgtEl>
                                          <p:spTgt spid="4">
                                            <p:txEl>
                                              <p:pRg st="15" end="15"/>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4">
                                            <p:txEl>
                                              <p:pRg st="15" end="15"/>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4">
                                            <p:txEl>
                                              <p:pRg st="5" end="5"/>
                                            </p:txEl>
                                          </p:spTgt>
                                        </p:tgtEl>
                                        <p:attrNameLst>
                                          <p:attrName>style.visibility</p:attrName>
                                        </p:attrNameLst>
                                      </p:cBhvr>
                                      <p:to>
                                        <p:strVal val="visible"/>
                                      </p:to>
                                    </p:set>
                                    <p:anim calcmode="lin" valueType="num">
                                      <p:cBhvr additive="base">
                                        <p:cTn id="67"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4">
                                            <p:txEl>
                                              <p:pRg st="16" end="16"/>
                                            </p:txEl>
                                          </p:spTgt>
                                        </p:tgtEl>
                                        <p:attrNameLst>
                                          <p:attrName>style.visibility</p:attrName>
                                        </p:attrNameLst>
                                      </p:cBhvr>
                                      <p:to>
                                        <p:strVal val="visible"/>
                                      </p:to>
                                    </p:set>
                                    <p:anim calcmode="lin" valueType="num">
                                      <p:cBhvr additive="base">
                                        <p:cTn id="73" dur="500" fill="hold"/>
                                        <p:tgtEl>
                                          <p:spTgt spid="4">
                                            <p:txEl>
                                              <p:pRg st="16" end="16"/>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4">
                                            <p:txEl>
                                              <p:pRg st="16" end="16"/>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4">
                                            <p:txEl>
                                              <p:pRg st="7" end="7"/>
                                            </p:txEl>
                                          </p:spTgt>
                                        </p:tgtEl>
                                        <p:attrNameLst>
                                          <p:attrName>style.visibility</p:attrName>
                                        </p:attrNameLst>
                                      </p:cBhvr>
                                      <p:to>
                                        <p:strVal val="visible"/>
                                      </p:to>
                                    </p:set>
                                    <p:anim calcmode="lin" valueType="num">
                                      <p:cBhvr additive="base">
                                        <p:cTn id="79" dur="500" fill="hold"/>
                                        <p:tgtEl>
                                          <p:spTgt spid="4">
                                            <p:txEl>
                                              <p:pRg st="7" end="7"/>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4">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4">
                                            <p:txEl>
                                              <p:pRg st="17" end="17"/>
                                            </p:txEl>
                                          </p:spTgt>
                                        </p:tgtEl>
                                        <p:attrNameLst>
                                          <p:attrName>style.visibility</p:attrName>
                                        </p:attrNameLst>
                                      </p:cBhvr>
                                      <p:to>
                                        <p:strVal val="visible"/>
                                      </p:to>
                                    </p:set>
                                    <p:anim calcmode="lin" valueType="num">
                                      <p:cBhvr additive="base">
                                        <p:cTn id="85" dur="500" fill="hold"/>
                                        <p:tgtEl>
                                          <p:spTgt spid="4">
                                            <p:txEl>
                                              <p:pRg st="17" end="17"/>
                                            </p:txEl>
                                          </p:spTgt>
                                        </p:tgtEl>
                                        <p:attrNameLst>
                                          <p:attrName>ppt_x</p:attrName>
                                        </p:attrNameLst>
                                      </p:cBhvr>
                                      <p:tavLst>
                                        <p:tav tm="0">
                                          <p:val>
                                            <p:strVal val="#ppt_x"/>
                                          </p:val>
                                        </p:tav>
                                        <p:tav tm="100000">
                                          <p:val>
                                            <p:strVal val="#ppt_x"/>
                                          </p:val>
                                        </p:tav>
                                      </p:tavLst>
                                    </p:anim>
                                    <p:anim calcmode="lin" valueType="num">
                                      <p:cBhvr additive="base">
                                        <p:cTn id="86" dur="500" fill="hold"/>
                                        <p:tgtEl>
                                          <p:spTgt spid="4">
                                            <p:txEl>
                                              <p:pRg st="17" end="17"/>
                                            </p:txEl>
                                          </p:spTgt>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grpId="0" nodeType="clickEffect">
                                  <p:stCondLst>
                                    <p:cond delay="0"/>
                                  </p:stCondLst>
                                  <p:childTnLst>
                                    <p:set>
                                      <p:cBhvr>
                                        <p:cTn id="90" dur="1" fill="hold">
                                          <p:stCondLst>
                                            <p:cond delay="0"/>
                                          </p:stCondLst>
                                        </p:cTn>
                                        <p:tgtEl>
                                          <p:spTgt spid="4">
                                            <p:txEl>
                                              <p:pRg st="8" end="8"/>
                                            </p:txEl>
                                          </p:spTgt>
                                        </p:tgtEl>
                                        <p:attrNameLst>
                                          <p:attrName>style.visibility</p:attrName>
                                        </p:attrNameLst>
                                      </p:cBhvr>
                                      <p:to>
                                        <p:strVal val="visible"/>
                                      </p:to>
                                    </p:set>
                                    <p:anim calcmode="lin" valueType="num">
                                      <p:cBhvr additive="base">
                                        <p:cTn id="91" dur="500" fill="hold"/>
                                        <p:tgtEl>
                                          <p:spTgt spid="4">
                                            <p:txEl>
                                              <p:pRg st="8" end="8"/>
                                            </p:txEl>
                                          </p:spTgt>
                                        </p:tgtEl>
                                        <p:attrNameLst>
                                          <p:attrName>ppt_x</p:attrName>
                                        </p:attrNameLst>
                                      </p:cBhvr>
                                      <p:tavLst>
                                        <p:tav tm="0">
                                          <p:val>
                                            <p:strVal val="#ppt_x"/>
                                          </p:val>
                                        </p:tav>
                                        <p:tav tm="100000">
                                          <p:val>
                                            <p:strVal val="#ppt_x"/>
                                          </p:val>
                                        </p:tav>
                                      </p:tavLst>
                                    </p:anim>
                                    <p:anim calcmode="lin" valueType="num">
                                      <p:cBhvr additive="base">
                                        <p:cTn id="92" dur="500" fill="hold"/>
                                        <p:tgtEl>
                                          <p:spTgt spid="4">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2" presetClass="entr" presetSubtype="4" fill="hold" grpId="0" nodeType="clickEffect">
                                  <p:stCondLst>
                                    <p:cond delay="0"/>
                                  </p:stCondLst>
                                  <p:childTnLst>
                                    <p:set>
                                      <p:cBhvr>
                                        <p:cTn id="96" dur="1" fill="hold">
                                          <p:stCondLst>
                                            <p:cond delay="0"/>
                                          </p:stCondLst>
                                        </p:cTn>
                                        <p:tgtEl>
                                          <p:spTgt spid="4">
                                            <p:txEl>
                                              <p:pRg st="18" end="18"/>
                                            </p:txEl>
                                          </p:spTgt>
                                        </p:tgtEl>
                                        <p:attrNameLst>
                                          <p:attrName>style.visibility</p:attrName>
                                        </p:attrNameLst>
                                      </p:cBhvr>
                                      <p:to>
                                        <p:strVal val="visible"/>
                                      </p:to>
                                    </p:set>
                                    <p:anim calcmode="lin" valueType="num">
                                      <p:cBhvr additive="base">
                                        <p:cTn id="97" dur="500" fill="hold"/>
                                        <p:tgtEl>
                                          <p:spTgt spid="4">
                                            <p:txEl>
                                              <p:pRg st="18" end="18"/>
                                            </p:txEl>
                                          </p:spTgt>
                                        </p:tgtEl>
                                        <p:attrNameLst>
                                          <p:attrName>ppt_x</p:attrName>
                                        </p:attrNameLst>
                                      </p:cBhvr>
                                      <p:tavLst>
                                        <p:tav tm="0">
                                          <p:val>
                                            <p:strVal val="#ppt_x"/>
                                          </p:val>
                                        </p:tav>
                                        <p:tav tm="100000">
                                          <p:val>
                                            <p:strVal val="#ppt_x"/>
                                          </p:val>
                                        </p:tav>
                                      </p:tavLst>
                                    </p:anim>
                                    <p:anim calcmode="lin" valueType="num">
                                      <p:cBhvr additive="base">
                                        <p:cTn id="98" dur="500" fill="hold"/>
                                        <p:tgtEl>
                                          <p:spTgt spid="4">
                                            <p:txEl>
                                              <p:pRg st="18" end="18"/>
                                            </p:txEl>
                                          </p:spTgt>
                                        </p:tgtEl>
                                        <p:attrNameLst>
                                          <p:attrName>ppt_y</p:attrName>
                                        </p:attrNameLst>
                                      </p:cBhvr>
                                      <p:tavLst>
                                        <p:tav tm="0">
                                          <p:val>
                                            <p:strVal val="1+#ppt_h/2"/>
                                          </p:val>
                                        </p:tav>
                                        <p:tav tm="100000">
                                          <p:val>
                                            <p:strVal val="#ppt_y"/>
                                          </p:val>
                                        </p:tav>
                                      </p:tavLst>
                                    </p:anim>
                                  </p:childTnLst>
                                </p:cTn>
                              </p:par>
                            </p:childTnLst>
                          </p:cTn>
                        </p:par>
                      </p:childTnLst>
                    </p:cTn>
                  </p:par>
                  <p:par>
                    <p:cTn id="99" fill="hold">
                      <p:stCondLst>
                        <p:cond delay="indefinite"/>
                      </p:stCondLst>
                      <p:childTnLst>
                        <p:par>
                          <p:cTn id="100" fill="hold">
                            <p:stCondLst>
                              <p:cond delay="0"/>
                            </p:stCondLst>
                            <p:childTnLst>
                              <p:par>
                                <p:cTn id="101" presetID="2" presetClass="entr" presetSubtype="4" fill="hold" grpId="0" nodeType="clickEffect">
                                  <p:stCondLst>
                                    <p:cond delay="0"/>
                                  </p:stCondLst>
                                  <p:childTnLst>
                                    <p:set>
                                      <p:cBhvr>
                                        <p:cTn id="102" dur="1" fill="hold">
                                          <p:stCondLst>
                                            <p:cond delay="0"/>
                                          </p:stCondLst>
                                        </p:cTn>
                                        <p:tgtEl>
                                          <p:spTgt spid="4">
                                            <p:txEl>
                                              <p:pRg st="9" end="9"/>
                                            </p:txEl>
                                          </p:spTgt>
                                        </p:tgtEl>
                                        <p:attrNameLst>
                                          <p:attrName>style.visibility</p:attrName>
                                        </p:attrNameLst>
                                      </p:cBhvr>
                                      <p:to>
                                        <p:strVal val="visible"/>
                                      </p:to>
                                    </p:set>
                                    <p:anim calcmode="lin" valueType="num">
                                      <p:cBhvr additive="base">
                                        <p:cTn id="103" dur="500" fill="hold"/>
                                        <p:tgtEl>
                                          <p:spTgt spid="4">
                                            <p:txEl>
                                              <p:pRg st="9" end="9"/>
                                            </p:txEl>
                                          </p:spTgt>
                                        </p:tgtEl>
                                        <p:attrNameLst>
                                          <p:attrName>ppt_x</p:attrName>
                                        </p:attrNameLst>
                                      </p:cBhvr>
                                      <p:tavLst>
                                        <p:tav tm="0">
                                          <p:val>
                                            <p:strVal val="#ppt_x"/>
                                          </p:val>
                                        </p:tav>
                                        <p:tav tm="100000">
                                          <p:val>
                                            <p:strVal val="#ppt_x"/>
                                          </p:val>
                                        </p:tav>
                                      </p:tavLst>
                                    </p:anim>
                                    <p:anim calcmode="lin" valueType="num">
                                      <p:cBhvr additive="base">
                                        <p:cTn id="104" dur="500" fill="hold"/>
                                        <p:tgtEl>
                                          <p:spTgt spid="4">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105" fill="hold">
                      <p:stCondLst>
                        <p:cond delay="indefinite"/>
                      </p:stCondLst>
                      <p:childTnLst>
                        <p:par>
                          <p:cTn id="106" fill="hold">
                            <p:stCondLst>
                              <p:cond delay="0"/>
                            </p:stCondLst>
                            <p:childTnLst>
                              <p:par>
                                <p:cTn id="107" presetID="2" presetClass="entr" presetSubtype="4" fill="hold" grpId="0" nodeType="clickEffect">
                                  <p:stCondLst>
                                    <p:cond delay="0"/>
                                  </p:stCondLst>
                                  <p:childTnLst>
                                    <p:set>
                                      <p:cBhvr>
                                        <p:cTn id="108" dur="1" fill="hold">
                                          <p:stCondLst>
                                            <p:cond delay="0"/>
                                          </p:stCondLst>
                                        </p:cTn>
                                        <p:tgtEl>
                                          <p:spTgt spid="4">
                                            <p:txEl>
                                              <p:pRg st="19" end="19"/>
                                            </p:txEl>
                                          </p:spTgt>
                                        </p:tgtEl>
                                        <p:attrNameLst>
                                          <p:attrName>style.visibility</p:attrName>
                                        </p:attrNameLst>
                                      </p:cBhvr>
                                      <p:to>
                                        <p:strVal val="visible"/>
                                      </p:to>
                                    </p:set>
                                    <p:anim calcmode="lin" valueType="num">
                                      <p:cBhvr additive="base">
                                        <p:cTn id="109" dur="500" fill="hold"/>
                                        <p:tgtEl>
                                          <p:spTgt spid="4">
                                            <p:txEl>
                                              <p:pRg st="19" end="19"/>
                                            </p:txEl>
                                          </p:spTgt>
                                        </p:tgtEl>
                                        <p:attrNameLst>
                                          <p:attrName>ppt_x</p:attrName>
                                        </p:attrNameLst>
                                      </p:cBhvr>
                                      <p:tavLst>
                                        <p:tav tm="0">
                                          <p:val>
                                            <p:strVal val="#ppt_x"/>
                                          </p:val>
                                        </p:tav>
                                        <p:tav tm="100000">
                                          <p:val>
                                            <p:strVal val="#ppt_x"/>
                                          </p:val>
                                        </p:tav>
                                      </p:tavLst>
                                    </p:anim>
                                    <p:anim calcmode="lin" valueType="num">
                                      <p:cBhvr additive="base">
                                        <p:cTn id="110" dur="500" fill="hold"/>
                                        <p:tgtEl>
                                          <p:spTgt spid="4">
                                            <p:txEl>
                                              <p:pRg st="19" end="1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4" y="260648"/>
            <a:ext cx="8229600" cy="866360"/>
          </a:xfrm>
        </p:spPr>
        <p:txBody>
          <a:bodyPr>
            <a:normAutofit/>
          </a:bodyPr>
          <a:lstStyle/>
          <a:p>
            <a:r>
              <a:rPr lang="nl-NL" dirty="0" smtClean="0"/>
              <a:t>Adolescentieperiode</a:t>
            </a:r>
            <a:endParaRPr lang="nl-NL" dirty="0"/>
          </a:p>
        </p:txBody>
      </p:sp>
      <p:sp>
        <p:nvSpPr>
          <p:cNvPr id="3" name="Tijdelijke aanduiding voor inhoud 2"/>
          <p:cNvSpPr>
            <a:spLocks noGrp="1"/>
          </p:cNvSpPr>
          <p:nvPr>
            <p:ph idx="1"/>
          </p:nvPr>
        </p:nvSpPr>
        <p:spPr>
          <a:xfrm>
            <a:off x="467544" y="1124744"/>
            <a:ext cx="8352928" cy="5328592"/>
          </a:xfrm>
        </p:spPr>
        <p:txBody>
          <a:bodyPr>
            <a:normAutofit/>
          </a:bodyPr>
          <a:lstStyle/>
          <a:p>
            <a:r>
              <a:rPr lang="nl-NL" dirty="0" smtClean="0"/>
              <a:t>Tijdens de adolescentie (waaronder meestal de periode tussen 10 en 21 jaar wordt verstaan) ontwikkelen kinderen zich tot volwassenen. Ze worden in maatschappelijk en lichamelijk opzicht volwassen. Ze worden in deze periode geslachtsrijp en sociaal onafhankelijk. De adolescent wordt zich steeds meer bewust van wie hij of zij is en leert vertrouwensrelaties aan te gaan met mensen buiten het gezin.</a:t>
            </a:r>
          </a:p>
          <a:p>
            <a:endParaRPr lang="nl-NL" dirty="0" smtClean="0"/>
          </a:p>
          <a:p>
            <a:r>
              <a:rPr lang="nl-NL" dirty="0" smtClean="0"/>
              <a:t>Eerste periode noemt men de puberteit.</a:t>
            </a:r>
          </a:p>
          <a:p>
            <a:endParaRPr lang="nl-NL" dirty="0" smtClean="0"/>
          </a:p>
          <a:p>
            <a:r>
              <a:rPr lang="nl-NL" dirty="0" smtClean="0"/>
              <a:t>In de puberteit veranderd er lichamelijk erg veel.</a:t>
            </a:r>
          </a:p>
          <a:p>
            <a:endParaRPr lang="nl-NL"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4" y="332656"/>
            <a:ext cx="8229600" cy="722344"/>
          </a:xfrm>
        </p:spPr>
        <p:txBody>
          <a:bodyPr>
            <a:normAutofit fontScale="90000"/>
          </a:bodyPr>
          <a:lstStyle/>
          <a:p>
            <a:r>
              <a:rPr lang="nl-NL" dirty="0" smtClean="0"/>
              <a:t>Wat veranderd er aan je lichaam</a:t>
            </a:r>
            <a:endParaRPr lang="nl-NL" dirty="0"/>
          </a:p>
        </p:txBody>
      </p:sp>
      <p:sp>
        <p:nvSpPr>
          <p:cNvPr id="4" name="Tijdelijke aanduiding voor tekst 3"/>
          <p:cNvSpPr>
            <a:spLocks noGrp="1"/>
          </p:cNvSpPr>
          <p:nvPr>
            <p:ph type="body" idx="1"/>
          </p:nvPr>
        </p:nvSpPr>
        <p:spPr>
          <a:xfrm>
            <a:off x="467544" y="1196752"/>
            <a:ext cx="4040188" cy="659352"/>
          </a:xfrm>
        </p:spPr>
        <p:txBody>
          <a:bodyPr/>
          <a:lstStyle/>
          <a:p>
            <a:pPr algn="ctr"/>
            <a:r>
              <a:rPr lang="nl-NL" dirty="0" smtClean="0"/>
              <a:t>Jongen</a:t>
            </a:r>
            <a:endParaRPr lang="nl-NL" dirty="0"/>
          </a:p>
        </p:txBody>
      </p:sp>
      <p:sp>
        <p:nvSpPr>
          <p:cNvPr id="6" name="Tijdelijke aanduiding voor tekst 5"/>
          <p:cNvSpPr>
            <a:spLocks noGrp="1"/>
          </p:cNvSpPr>
          <p:nvPr>
            <p:ph type="body" sz="half" idx="3"/>
          </p:nvPr>
        </p:nvSpPr>
        <p:spPr>
          <a:xfrm>
            <a:off x="4644008" y="1196752"/>
            <a:ext cx="4041775" cy="654843"/>
          </a:xfrm>
        </p:spPr>
        <p:txBody>
          <a:bodyPr/>
          <a:lstStyle/>
          <a:p>
            <a:pPr algn="ctr"/>
            <a:r>
              <a:rPr lang="nl-NL" dirty="0" smtClean="0"/>
              <a:t>Meisje</a:t>
            </a:r>
            <a:endParaRPr lang="nl-NL" dirty="0"/>
          </a:p>
        </p:txBody>
      </p:sp>
      <p:sp>
        <p:nvSpPr>
          <p:cNvPr id="5" name="Tijdelijke aanduiding voor inhoud 4"/>
          <p:cNvSpPr>
            <a:spLocks noGrp="1"/>
          </p:cNvSpPr>
          <p:nvPr>
            <p:ph sz="quarter" idx="2"/>
          </p:nvPr>
        </p:nvSpPr>
        <p:spPr>
          <a:xfrm>
            <a:off x="457200" y="1844824"/>
            <a:ext cx="4040188" cy="4515496"/>
          </a:xfrm>
        </p:spPr>
        <p:txBody>
          <a:bodyPr/>
          <a:lstStyle/>
          <a:p>
            <a:endParaRPr lang="nl-NL" dirty="0"/>
          </a:p>
        </p:txBody>
      </p:sp>
      <p:sp>
        <p:nvSpPr>
          <p:cNvPr id="7" name="Tijdelijke aanduiding voor inhoud 6"/>
          <p:cNvSpPr>
            <a:spLocks noGrp="1"/>
          </p:cNvSpPr>
          <p:nvPr>
            <p:ph sz="quarter" idx="4"/>
          </p:nvPr>
        </p:nvSpPr>
        <p:spPr>
          <a:xfrm>
            <a:off x="4645025" y="1844824"/>
            <a:ext cx="4041775" cy="4515496"/>
          </a:xfrm>
        </p:spPr>
        <p:txBody>
          <a:bodyPr/>
          <a:lstStyle/>
          <a:p>
            <a:endParaRPr lang="nl-NL"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xEl>
                                              <p:pRg st="0" end="0"/>
                                            </p:txEl>
                                          </p:spTgt>
                                        </p:tgtEl>
                                        <p:attrNameLst>
                                          <p:attrName>style.visibility</p:attrName>
                                        </p:attrNameLst>
                                      </p:cBhvr>
                                      <p:to>
                                        <p:strVal val="visible"/>
                                      </p:to>
                                    </p:set>
                                    <p:anim calcmode="lin" valueType="num">
                                      <p:cBhvr additive="base">
                                        <p:cTn id="13"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6"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4" y="332656"/>
            <a:ext cx="8229600" cy="722344"/>
          </a:xfrm>
        </p:spPr>
        <p:txBody>
          <a:bodyPr>
            <a:normAutofit fontScale="90000"/>
          </a:bodyPr>
          <a:lstStyle/>
          <a:p>
            <a:r>
              <a:rPr lang="nl-NL" dirty="0" smtClean="0"/>
              <a:t>Wat veranderd er aan je lichaam</a:t>
            </a:r>
            <a:endParaRPr lang="nl-NL" dirty="0"/>
          </a:p>
        </p:txBody>
      </p:sp>
      <p:sp>
        <p:nvSpPr>
          <p:cNvPr id="4" name="Tijdelijke aanduiding voor tekst 3"/>
          <p:cNvSpPr>
            <a:spLocks noGrp="1"/>
          </p:cNvSpPr>
          <p:nvPr>
            <p:ph type="body" idx="1"/>
          </p:nvPr>
        </p:nvSpPr>
        <p:spPr>
          <a:xfrm>
            <a:off x="467544" y="1196752"/>
            <a:ext cx="4040188" cy="659352"/>
          </a:xfrm>
        </p:spPr>
        <p:txBody>
          <a:bodyPr/>
          <a:lstStyle/>
          <a:p>
            <a:pPr algn="ctr"/>
            <a:r>
              <a:rPr lang="nl-NL" dirty="0" smtClean="0"/>
              <a:t>Jongen</a:t>
            </a:r>
            <a:endParaRPr lang="nl-NL" dirty="0"/>
          </a:p>
        </p:txBody>
      </p:sp>
      <p:sp>
        <p:nvSpPr>
          <p:cNvPr id="6" name="Tijdelijke aanduiding voor tekst 5"/>
          <p:cNvSpPr>
            <a:spLocks noGrp="1"/>
          </p:cNvSpPr>
          <p:nvPr>
            <p:ph type="body" sz="half" idx="3"/>
          </p:nvPr>
        </p:nvSpPr>
        <p:spPr>
          <a:xfrm>
            <a:off x="4644008" y="1196752"/>
            <a:ext cx="4041775" cy="654843"/>
          </a:xfrm>
        </p:spPr>
        <p:txBody>
          <a:bodyPr/>
          <a:lstStyle/>
          <a:p>
            <a:pPr algn="ctr"/>
            <a:r>
              <a:rPr lang="nl-NL" dirty="0" smtClean="0"/>
              <a:t>Meisje</a:t>
            </a:r>
            <a:endParaRPr lang="nl-NL" dirty="0"/>
          </a:p>
        </p:txBody>
      </p:sp>
      <p:sp>
        <p:nvSpPr>
          <p:cNvPr id="7" name="Tijdelijke aanduiding voor inhoud 6"/>
          <p:cNvSpPr>
            <a:spLocks noGrp="1"/>
          </p:cNvSpPr>
          <p:nvPr>
            <p:ph sz="quarter" idx="4"/>
          </p:nvPr>
        </p:nvSpPr>
        <p:spPr>
          <a:xfrm>
            <a:off x="4645025" y="1844824"/>
            <a:ext cx="4041775" cy="4515496"/>
          </a:xfrm>
        </p:spPr>
        <p:txBody>
          <a:bodyPr/>
          <a:lstStyle/>
          <a:p>
            <a:pPr fontAlgn="t"/>
            <a:endParaRPr lang="nl-NL" b="1" dirty="0" smtClean="0"/>
          </a:p>
          <a:p>
            <a:pPr fontAlgn="t"/>
            <a:endParaRPr lang="nl-NL" b="1" dirty="0" smtClean="0"/>
          </a:p>
          <a:p>
            <a:pPr fontAlgn="t"/>
            <a:endParaRPr lang="nl-NL" dirty="0" smtClean="0"/>
          </a:p>
          <a:p>
            <a:pPr fontAlgn="t"/>
            <a:endParaRPr lang="nl-NL" dirty="0" smtClean="0"/>
          </a:p>
          <a:p>
            <a:pPr fontAlgn="t"/>
            <a:endParaRPr lang="nl-NL" dirty="0" smtClean="0"/>
          </a:p>
          <a:p>
            <a:pPr fontAlgn="t"/>
            <a:endParaRPr lang="nl-NL" dirty="0" smtClean="0"/>
          </a:p>
          <a:p>
            <a:pPr fontAlgn="t"/>
            <a:endParaRPr lang="nl-NL" dirty="0" smtClean="0"/>
          </a:p>
          <a:p>
            <a:pPr fontAlgn="t"/>
            <a:endParaRPr lang="nl-NL" dirty="0" smtClean="0"/>
          </a:p>
          <a:p>
            <a:pPr fontAlgn="t"/>
            <a:endParaRPr lang="nl-NL" dirty="0" smtClean="0"/>
          </a:p>
          <a:p>
            <a:pPr fontAlgn="t"/>
            <a:endParaRPr lang="nl-NL" dirty="0" smtClean="0"/>
          </a:p>
          <a:p>
            <a:pPr fontAlgn="t"/>
            <a:endParaRPr lang="nl-NL" dirty="0" smtClean="0"/>
          </a:p>
          <a:p>
            <a:pPr fontAlgn="t"/>
            <a:endParaRPr lang="nl-NL" dirty="0" smtClean="0"/>
          </a:p>
          <a:p>
            <a:pPr fontAlgn="t"/>
            <a:endParaRPr lang="nl-NL" dirty="0" smtClean="0"/>
          </a:p>
          <a:p>
            <a:pPr fontAlgn="t"/>
            <a:endParaRPr lang="nl-NL" dirty="0" smtClean="0"/>
          </a:p>
          <a:p>
            <a:endParaRPr lang="nl-NL" dirty="0"/>
          </a:p>
        </p:txBody>
      </p:sp>
      <p:sp>
        <p:nvSpPr>
          <p:cNvPr id="5" name="Tijdelijke aanduiding voor inhoud 4"/>
          <p:cNvSpPr>
            <a:spLocks noGrp="1"/>
          </p:cNvSpPr>
          <p:nvPr>
            <p:ph sz="quarter" idx="2"/>
          </p:nvPr>
        </p:nvSpPr>
        <p:spPr>
          <a:xfrm>
            <a:off x="457200" y="1988840"/>
            <a:ext cx="8147248" cy="4371480"/>
          </a:xfrm>
        </p:spPr>
        <p:txBody>
          <a:bodyPr numCol="2"/>
          <a:lstStyle/>
          <a:p>
            <a:r>
              <a:rPr lang="nl-NL" sz="2400" b="1" dirty="0"/>
              <a:t>Sterke </a:t>
            </a:r>
            <a:r>
              <a:rPr lang="nl-NL" sz="2400" b="1" dirty="0" smtClean="0"/>
              <a:t>groeispurt</a:t>
            </a:r>
          </a:p>
          <a:p>
            <a:r>
              <a:rPr lang="nl-NL" sz="2400" b="1" dirty="0"/>
              <a:t>Groei schaamhaar</a:t>
            </a:r>
          </a:p>
          <a:p>
            <a:r>
              <a:rPr lang="nl-NL" sz="2400" b="1" dirty="0"/>
              <a:t>Groei okselhaar </a:t>
            </a:r>
          </a:p>
          <a:p>
            <a:r>
              <a:rPr lang="nl-NL" sz="2400" b="1" dirty="0"/>
              <a:t>Penis wordt langer</a:t>
            </a:r>
          </a:p>
          <a:p>
            <a:r>
              <a:rPr lang="nl-NL" sz="2400" b="1" dirty="0"/>
              <a:t>Haargroei op het gezicht</a:t>
            </a:r>
          </a:p>
          <a:p>
            <a:r>
              <a:rPr lang="nl-NL" sz="2400" b="1" dirty="0"/>
              <a:t>Baard in de keel</a:t>
            </a:r>
          </a:p>
          <a:p>
            <a:r>
              <a:rPr lang="nl-NL" sz="2400" b="1" dirty="0"/>
              <a:t>Groei van balzak en </a:t>
            </a:r>
            <a:r>
              <a:rPr lang="nl-NL" sz="2400" b="1" dirty="0" smtClean="0"/>
              <a:t>zaadballen</a:t>
            </a:r>
          </a:p>
          <a:p>
            <a:endParaRPr lang="nl-NL" sz="2400" b="1" dirty="0"/>
          </a:p>
          <a:p>
            <a:endParaRPr lang="nl-NL" sz="2400" b="1" dirty="0" smtClean="0"/>
          </a:p>
          <a:p>
            <a:r>
              <a:rPr lang="nl-NL" sz="2400" b="1" dirty="0"/>
              <a:t>Sterke groeispurt</a:t>
            </a:r>
          </a:p>
          <a:p>
            <a:r>
              <a:rPr lang="nl-NL" sz="2400" b="1" dirty="0"/>
              <a:t>Groei schaamhaar</a:t>
            </a:r>
          </a:p>
          <a:p>
            <a:r>
              <a:rPr lang="nl-NL" sz="2400" b="1" dirty="0"/>
              <a:t>Groei okselhaar </a:t>
            </a:r>
          </a:p>
          <a:p>
            <a:r>
              <a:rPr lang="nl-NL" sz="2400" b="1" dirty="0"/>
              <a:t>Beginnende borstgroei</a:t>
            </a:r>
          </a:p>
          <a:p>
            <a:r>
              <a:rPr lang="nl-NL" sz="2400" b="1" dirty="0"/>
              <a:t>Volwassen borstgrootte</a:t>
            </a:r>
          </a:p>
          <a:p>
            <a:r>
              <a:rPr lang="nl-NL" sz="2400" b="1" dirty="0"/>
              <a:t>Eerste menstruatie</a:t>
            </a:r>
          </a:p>
          <a:p>
            <a:r>
              <a:rPr lang="nl-NL" sz="2400" b="1" dirty="0"/>
              <a:t>Verandering van lichaamsvorm</a:t>
            </a:r>
          </a:p>
          <a:p>
            <a:pPr marL="0" indent="0">
              <a:buNone/>
            </a:pPr>
            <a:endParaRPr lang="nl-NL" sz="2400" dirty="0"/>
          </a:p>
          <a:p>
            <a:endParaRPr lang="nl-NL" dirty="0"/>
          </a:p>
        </p:txBody>
      </p:sp>
    </p:spTree>
    <p:extLst>
      <p:ext uri="{BB962C8B-B14F-4D97-AF65-F5344CB8AC3E}">
        <p14:creationId xmlns:p14="http://schemas.microsoft.com/office/powerpoint/2010/main" val="24556359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
                                            <p:txEl>
                                              <p:pRg st="5" end="5"/>
                                            </p:txEl>
                                          </p:spTgt>
                                        </p:tgtEl>
                                        <p:attrNameLst>
                                          <p:attrName>style.visibility</p:attrName>
                                        </p:attrNameLst>
                                      </p:cBhvr>
                                      <p:to>
                                        <p:strVal val="visible"/>
                                      </p:to>
                                    </p:set>
                                    <p:anim calcmode="lin" valueType="num">
                                      <p:cBhvr additive="base">
                                        <p:cTn id="37"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5">
                                            <p:txEl>
                                              <p:pRg st="6" end="6"/>
                                            </p:txEl>
                                          </p:spTgt>
                                        </p:tgtEl>
                                        <p:attrNameLst>
                                          <p:attrName>style.visibility</p:attrName>
                                        </p:attrNameLst>
                                      </p:cBhvr>
                                      <p:to>
                                        <p:strVal val="visible"/>
                                      </p:to>
                                    </p:set>
                                    <p:anim calcmode="lin" valueType="num">
                                      <p:cBhvr additive="base">
                                        <p:cTn id="43"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xit" presetSubtype="4" fill="hold" grpId="1" nodeType="clickEffect">
                                  <p:stCondLst>
                                    <p:cond delay="0"/>
                                  </p:stCondLst>
                                  <p:childTnLst>
                                    <p:anim calcmode="lin" valueType="num">
                                      <p:cBhvr additive="base">
                                        <p:cTn id="48" dur="500"/>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49" dur="500"/>
                                        <p:tgtEl>
                                          <p:spTgt spid="5">
                                            <p:txEl>
                                              <p:pRg st="0" end="0"/>
                                            </p:txEl>
                                          </p:spTgt>
                                        </p:tgtEl>
                                        <p:attrNameLst>
                                          <p:attrName>ppt_y</p:attrName>
                                        </p:attrNameLst>
                                      </p:cBhvr>
                                      <p:tavLst>
                                        <p:tav tm="0">
                                          <p:val>
                                            <p:strVal val="ppt_y"/>
                                          </p:val>
                                        </p:tav>
                                        <p:tav tm="100000">
                                          <p:val>
                                            <p:strVal val="1+ppt_h/2"/>
                                          </p:val>
                                        </p:tav>
                                      </p:tavLst>
                                    </p:anim>
                                    <p:set>
                                      <p:cBhvr>
                                        <p:cTn id="50" dur="1" fill="hold">
                                          <p:stCondLst>
                                            <p:cond delay="499"/>
                                          </p:stCondLst>
                                        </p:cTn>
                                        <p:tgtEl>
                                          <p:spTgt spid="5">
                                            <p:txEl>
                                              <p:pRg st="0" end="0"/>
                                            </p:txEl>
                                          </p:spTgt>
                                        </p:tgtEl>
                                        <p:attrNameLst>
                                          <p:attrName>style.visibility</p:attrName>
                                        </p:attrNameLst>
                                      </p:cBhvr>
                                      <p:to>
                                        <p:strVal val="hidden"/>
                                      </p:to>
                                    </p:set>
                                  </p:childTnLst>
                                </p:cTn>
                              </p:par>
                            </p:childTnLst>
                          </p:cTn>
                        </p:par>
                        <p:par>
                          <p:cTn id="51" fill="hold">
                            <p:stCondLst>
                              <p:cond delay="500"/>
                            </p:stCondLst>
                            <p:childTnLst>
                              <p:par>
                                <p:cTn id="52" presetID="2" presetClass="exit" presetSubtype="4" fill="hold" grpId="1" nodeType="afterEffect">
                                  <p:stCondLst>
                                    <p:cond delay="0"/>
                                  </p:stCondLst>
                                  <p:childTnLst>
                                    <p:anim calcmode="lin" valueType="num">
                                      <p:cBhvr additive="base">
                                        <p:cTn id="53" dur="500"/>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54" dur="500"/>
                                        <p:tgtEl>
                                          <p:spTgt spid="5">
                                            <p:txEl>
                                              <p:pRg st="1" end="1"/>
                                            </p:txEl>
                                          </p:spTgt>
                                        </p:tgtEl>
                                        <p:attrNameLst>
                                          <p:attrName>ppt_y</p:attrName>
                                        </p:attrNameLst>
                                      </p:cBhvr>
                                      <p:tavLst>
                                        <p:tav tm="0">
                                          <p:val>
                                            <p:strVal val="ppt_y"/>
                                          </p:val>
                                        </p:tav>
                                        <p:tav tm="100000">
                                          <p:val>
                                            <p:strVal val="1+ppt_h/2"/>
                                          </p:val>
                                        </p:tav>
                                      </p:tavLst>
                                    </p:anim>
                                    <p:set>
                                      <p:cBhvr>
                                        <p:cTn id="55" dur="1" fill="hold">
                                          <p:stCondLst>
                                            <p:cond delay="499"/>
                                          </p:stCondLst>
                                        </p:cTn>
                                        <p:tgtEl>
                                          <p:spTgt spid="5">
                                            <p:txEl>
                                              <p:pRg st="1" end="1"/>
                                            </p:txEl>
                                          </p:spTgt>
                                        </p:tgtEl>
                                        <p:attrNameLst>
                                          <p:attrName>style.visibility</p:attrName>
                                        </p:attrNameLst>
                                      </p:cBhvr>
                                      <p:to>
                                        <p:strVal val="hidden"/>
                                      </p:to>
                                    </p:set>
                                  </p:childTnLst>
                                </p:cTn>
                              </p:par>
                            </p:childTnLst>
                          </p:cTn>
                        </p:par>
                        <p:par>
                          <p:cTn id="56" fill="hold">
                            <p:stCondLst>
                              <p:cond delay="1000"/>
                            </p:stCondLst>
                            <p:childTnLst>
                              <p:par>
                                <p:cTn id="57" presetID="2" presetClass="exit" presetSubtype="4" fill="hold" grpId="1" nodeType="afterEffect">
                                  <p:stCondLst>
                                    <p:cond delay="0"/>
                                  </p:stCondLst>
                                  <p:childTnLst>
                                    <p:anim calcmode="lin" valueType="num">
                                      <p:cBhvr additive="base">
                                        <p:cTn id="58" dur="500"/>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59" dur="500"/>
                                        <p:tgtEl>
                                          <p:spTgt spid="5">
                                            <p:txEl>
                                              <p:pRg st="2" end="2"/>
                                            </p:txEl>
                                          </p:spTgt>
                                        </p:tgtEl>
                                        <p:attrNameLst>
                                          <p:attrName>ppt_y</p:attrName>
                                        </p:attrNameLst>
                                      </p:cBhvr>
                                      <p:tavLst>
                                        <p:tav tm="0">
                                          <p:val>
                                            <p:strVal val="ppt_y"/>
                                          </p:val>
                                        </p:tav>
                                        <p:tav tm="100000">
                                          <p:val>
                                            <p:strVal val="1+ppt_h/2"/>
                                          </p:val>
                                        </p:tav>
                                      </p:tavLst>
                                    </p:anim>
                                    <p:set>
                                      <p:cBhvr>
                                        <p:cTn id="60" dur="1" fill="hold">
                                          <p:stCondLst>
                                            <p:cond delay="499"/>
                                          </p:stCondLst>
                                        </p:cTn>
                                        <p:tgtEl>
                                          <p:spTgt spid="5">
                                            <p:txEl>
                                              <p:pRg st="2" end="2"/>
                                            </p:txEl>
                                          </p:spTgt>
                                        </p:tgtEl>
                                        <p:attrNameLst>
                                          <p:attrName>style.visibility</p:attrName>
                                        </p:attrNameLst>
                                      </p:cBhvr>
                                      <p:to>
                                        <p:strVal val="hidden"/>
                                      </p:to>
                                    </p:set>
                                  </p:childTnLst>
                                </p:cTn>
                              </p:par>
                            </p:childTnLst>
                          </p:cTn>
                        </p:par>
                        <p:par>
                          <p:cTn id="61" fill="hold">
                            <p:stCondLst>
                              <p:cond delay="1500"/>
                            </p:stCondLst>
                            <p:childTnLst>
                              <p:par>
                                <p:cTn id="62" presetID="2" presetClass="exit" presetSubtype="4" fill="hold" grpId="1" nodeType="afterEffect">
                                  <p:stCondLst>
                                    <p:cond delay="0"/>
                                  </p:stCondLst>
                                  <p:childTnLst>
                                    <p:anim calcmode="lin" valueType="num">
                                      <p:cBhvr additive="base">
                                        <p:cTn id="63" dur="500"/>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64" dur="500"/>
                                        <p:tgtEl>
                                          <p:spTgt spid="5">
                                            <p:txEl>
                                              <p:pRg st="3" end="3"/>
                                            </p:txEl>
                                          </p:spTgt>
                                        </p:tgtEl>
                                        <p:attrNameLst>
                                          <p:attrName>ppt_y</p:attrName>
                                        </p:attrNameLst>
                                      </p:cBhvr>
                                      <p:tavLst>
                                        <p:tav tm="0">
                                          <p:val>
                                            <p:strVal val="ppt_y"/>
                                          </p:val>
                                        </p:tav>
                                        <p:tav tm="100000">
                                          <p:val>
                                            <p:strVal val="1+ppt_h/2"/>
                                          </p:val>
                                        </p:tav>
                                      </p:tavLst>
                                    </p:anim>
                                    <p:set>
                                      <p:cBhvr>
                                        <p:cTn id="65" dur="1" fill="hold">
                                          <p:stCondLst>
                                            <p:cond delay="499"/>
                                          </p:stCondLst>
                                        </p:cTn>
                                        <p:tgtEl>
                                          <p:spTgt spid="5">
                                            <p:txEl>
                                              <p:pRg st="3" end="3"/>
                                            </p:txEl>
                                          </p:spTgt>
                                        </p:tgtEl>
                                        <p:attrNameLst>
                                          <p:attrName>style.visibility</p:attrName>
                                        </p:attrNameLst>
                                      </p:cBhvr>
                                      <p:to>
                                        <p:strVal val="hidden"/>
                                      </p:to>
                                    </p:set>
                                  </p:childTnLst>
                                </p:cTn>
                              </p:par>
                            </p:childTnLst>
                          </p:cTn>
                        </p:par>
                        <p:par>
                          <p:cTn id="66" fill="hold">
                            <p:stCondLst>
                              <p:cond delay="2000"/>
                            </p:stCondLst>
                            <p:childTnLst>
                              <p:par>
                                <p:cTn id="67" presetID="2" presetClass="exit" presetSubtype="4" fill="hold" grpId="1" nodeType="afterEffect">
                                  <p:stCondLst>
                                    <p:cond delay="0"/>
                                  </p:stCondLst>
                                  <p:childTnLst>
                                    <p:anim calcmode="lin" valueType="num">
                                      <p:cBhvr additive="base">
                                        <p:cTn id="68" dur="500"/>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69" dur="500"/>
                                        <p:tgtEl>
                                          <p:spTgt spid="5">
                                            <p:txEl>
                                              <p:pRg st="4" end="4"/>
                                            </p:txEl>
                                          </p:spTgt>
                                        </p:tgtEl>
                                        <p:attrNameLst>
                                          <p:attrName>ppt_y</p:attrName>
                                        </p:attrNameLst>
                                      </p:cBhvr>
                                      <p:tavLst>
                                        <p:tav tm="0">
                                          <p:val>
                                            <p:strVal val="ppt_y"/>
                                          </p:val>
                                        </p:tav>
                                        <p:tav tm="100000">
                                          <p:val>
                                            <p:strVal val="1+ppt_h/2"/>
                                          </p:val>
                                        </p:tav>
                                      </p:tavLst>
                                    </p:anim>
                                    <p:set>
                                      <p:cBhvr>
                                        <p:cTn id="70" dur="1" fill="hold">
                                          <p:stCondLst>
                                            <p:cond delay="499"/>
                                          </p:stCondLst>
                                        </p:cTn>
                                        <p:tgtEl>
                                          <p:spTgt spid="5">
                                            <p:txEl>
                                              <p:pRg st="4" end="4"/>
                                            </p:txEl>
                                          </p:spTgt>
                                        </p:tgtEl>
                                        <p:attrNameLst>
                                          <p:attrName>style.visibility</p:attrName>
                                        </p:attrNameLst>
                                      </p:cBhvr>
                                      <p:to>
                                        <p:strVal val="hidden"/>
                                      </p:to>
                                    </p:set>
                                  </p:childTnLst>
                                </p:cTn>
                              </p:par>
                            </p:childTnLst>
                          </p:cTn>
                        </p:par>
                        <p:par>
                          <p:cTn id="71" fill="hold">
                            <p:stCondLst>
                              <p:cond delay="2500"/>
                            </p:stCondLst>
                            <p:childTnLst>
                              <p:par>
                                <p:cTn id="72" presetID="2" presetClass="exit" presetSubtype="4" fill="hold" grpId="1" nodeType="afterEffect">
                                  <p:stCondLst>
                                    <p:cond delay="0"/>
                                  </p:stCondLst>
                                  <p:childTnLst>
                                    <p:anim calcmode="lin" valueType="num">
                                      <p:cBhvr additive="base">
                                        <p:cTn id="73" dur="500"/>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74" dur="500"/>
                                        <p:tgtEl>
                                          <p:spTgt spid="5">
                                            <p:txEl>
                                              <p:pRg st="5" end="5"/>
                                            </p:txEl>
                                          </p:spTgt>
                                        </p:tgtEl>
                                        <p:attrNameLst>
                                          <p:attrName>ppt_y</p:attrName>
                                        </p:attrNameLst>
                                      </p:cBhvr>
                                      <p:tavLst>
                                        <p:tav tm="0">
                                          <p:val>
                                            <p:strVal val="ppt_y"/>
                                          </p:val>
                                        </p:tav>
                                        <p:tav tm="100000">
                                          <p:val>
                                            <p:strVal val="1+ppt_h/2"/>
                                          </p:val>
                                        </p:tav>
                                      </p:tavLst>
                                    </p:anim>
                                    <p:set>
                                      <p:cBhvr>
                                        <p:cTn id="75" dur="1" fill="hold">
                                          <p:stCondLst>
                                            <p:cond delay="499"/>
                                          </p:stCondLst>
                                        </p:cTn>
                                        <p:tgtEl>
                                          <p:spTgt spid="5">
                                            <p:txEl>
                                              <p:pRg st="5" end="5"/>
                                            </p:txEl>
                                          </p:spTgt>
                                        </p:tgtEl>
                                        <p:attrNameLst>
                                          <p:attrName>style.visibility</p:attrName>
                                        </p:attrNameLst>
                                      </p:cBhvr>
                                      <p:to>
                                        <p:strVal val="hidden"/>
                                      </p:to>
                                    </p:set>
                                  </p:childTnLst>
                                </p:cTn>
                              </p:par>
                            </p:childTnLst>
                          </p:cTn>
                        </p:par>
                        <p:par>
                          <p:cTn id="76" fill="hold">
                            <p:stCondLst>
                              <p:cond delay="3000"/>
                            </p:stCondLst>
                            <p:childTnLst>
                              <p:par>
                                <p:cTn id="77" presetID="2" presetClass="exit" presetSubtype="4" fill="hold" grpId="1" nodeType="afterEffect">
                                  <p:stCondLst>
                                    <p:cond delay="0"/>
                                  </p:stCondLst>
                                  <p:childTnLst>
                                    <p:anim calcmode="lin" valueType="num">
                                      <p:cBhvr additive="base">
                                        <p:cTn id="78" dur="500"/>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79" dur="500"/>
                                        <p:tgtEl>
                                          <p:spTgt spid="5">
                                            <p:txEl>
                                              <p:pRg st="6" end="6"/>
                                            </p:txEl>
                                          </p:spTgt>
                                        </p:tgtEl>
                                        <p:attrNameLst>
                                          <p:attrName>ppt_y</p:attrName>
                                        </p:attrNameLst>
                                      </p:cBhvr>
                                      <p:tavLst>
                                        <p:tav tm="0">
                                          <p:val>
                                            <p:strVal val="ppt_y"/>
                                          </p:val>
                                        </p:tav>
                                        <p:tav tm="100000">
                                          <p:val>
                                            <p:strVal val="1+ppt_h/2"/>
                                          </p:val>
                                        </p:tav>
                                      </p:tavLst>
                                    </p:anim>
                                    <p:set>
                                      <p:cBhvr>
                                        <p:cTn id="80" dur="1" fill="hold">
                                          <p:stCondLst>
                                            <p:cond delay="499"/>
                                          </p:stCondLst>
                                        </p:cTn>
                                        <p:tgtEl>
                                          <p:spTgt spid="5">
                                            <p:txEl>
                                              <p:pRg st="6" end="6"/>
                                            </p:txEl>
                                          </p:spTgt>
                                        </p:tgtEl>
                                        <p:attrNameLst>
                                          <p:attrName>style.visibility</p:attrName>
                                        </p:attrNameLst>
                                      </p:cBhvr>
                                      <p:to>
                                        <p:strVal val="hidden"/>
                                      </p:to>
                                    </p:set>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5">
                                            <p:txEl>
                                              <p:pRg st="9" end="9"/>
                                            </p:txEl>
                                          </p:spTgt>
                                        </p:tgtEl>
                                        <p:attrNameLst>
                                          <p:attrName>style.visibility</p:attrName>
                                        </p:attrNameLst>
                                      </p:cBhvr>
                                      <p:to>
                                        <p:strVal val="visible"/>
                                      </p:to>
                                    </p:set>
                                    <p:anim calcmode="lin" valueType="num">
                                      <p:cBhvr additive="base">
                                        <p:cTn id="85" dur="500" fill="hold"/>
                                        <p:tgtEl>
                                          <p:spTgt spid="5">
                                            <p:txEl>
                                              <p:pRg st="9" end="9"/>
                                            </p:txEl>
                                          </p:spTgt>
                                        </p:tgtEl>
                                        <p:attrNameLst>
                                          <p:attrName>ppt_x</p:attrName>
                                        </p:attrNameLst>
                                      </p:cBhvr>
                                      <p:tavLst>
                                        <p:tav tm="0">
                                          <p:val>
                                            <p:strVal val="#ppt_x"/>
                                          </p:val>
                                        </p:tav>
                                        <p:tav tm="100000">
                                          <p:val>
                                            <p:strVal val="#ppt_x"/>
                                          </p:val>
                                        </p:tav>
                                      </p:tavLst>
                                    </p:anim>
                                    <p:anim calcmode="lin" valueType="num">
                                      <p:cBhvr additive="base">
                                        <p:cTn id="86" dur="500" fill="hold"/>
                                        <p:tgtEl>
                                          <p:spTgt spid="5">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grpId="0" nodeType="clickEffect">
                                  <p:stCondLst>
                                    <p:cond delay="0"/>
                                  </p:stCondLst>
                                  <p:childTnLst>
                                    <p:set>
                                      <p:cBhvr>
                                        <p:cTn id="90" dur="1" fill="hold">
                                          <p:stCondLst>
                                            <p:cond delay="0"/>
                                          </p:stCondLst>
                                        </p:cTn>
                                        <p:tgtEl>
                                          <p:spTgt spid="5">
                                            <p:txEl>
                                              <p:pRg st="10" end="10"/>
                                            </p:txEl>
                                          </p:spTgt>
                                        </p:tgtEl>
                                        <p:attrNameLst>
                                          <p:attrName>style.visibility</p:attrName>
                                        </p:attrNameLst>
                                      </p:cBhvr>
                                      <p:to>
                                        <p:strVal val="visible"/>
                                      </p:to>
                                    </p:set>
                                    <p:anim calcmode="lin" valueType="num">
                                      <p:cBhvr additive="base">
                                        <p:cTn id="91" dur="500" fill="hold"/>
                                        <p:tgtEl>
                                          <p:spTgt spid="5">
                                            <p:txEl>
                                              <p:pRg st="10" end="10"/>
                                            </p:txEl>
                                          </p:spTgt>
                                        </p:tgtEl>
                                        <p:attrNameLst>
                                          <p:attrName>ppt_x</p:attrName>
                                        </p:attrNameLst>
                                      </p:cBhvr>
                                      <p:tavLst>
                                        <p:tav tm="0">
                                          <p:val>
                                            <p:strVal val="#ppt_x"/>
                                          </p:val>
                                        </p:tav>
                                        <p:tav tm="100000">
                                          <p:val>
                                            <p:strVal val="#ppt_x"/>
                                          </p:val>
                                        </p:tav>
                                      </p:tavLst>
                                    </p:anim>
                                    <p:anim calcmode="lin" valueType="num">
                                      <p:cBhvr additive="base">
                                        <p:cTn id="92" dur="500" fill="hold"/>
                                        <p:tgtEl>
                                          <p:spTgt spid="5">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2" presetClass="entr" presetSubtype="4" fill="hold" grpId="0" nodeType="clickEffect">
                                  <p:stCondLst>
                                    <p:cond delay="0"/>
                                  </p:stCondLst>
                                  <p:childTnLst>
                                    <p:set>
                                      <p:cBhvr>
                                        <p:cTn id="96" dur="1" fill="hold">
                                          <p:stCondLst>
                                            <p:cond delay="0"/>
                                          </p:stCondLst>
                                        </p:cTn>
                                        <p:tgtEl>
                                          <p:spTgt spid="5">
                                            <p:txEl>
                                              <p:pRg st="11" end="11"/>
                                            </p:txEl>
                                          </p:spTgt>
                                        </p:tgtEl>
                                        <p:attrNameLst>
                                          <p:attrName>style.visibility</p:attrName>
                                        </p:attrNameLst>
                                      </p:cBhvr>
                                      <p:to>
                                        <p:strVal val="visible"/>
                                      </p:to>
                                    </p:set>
                                    <p:anim calcmode="lin" valueType="num">
                                      <p:cBhvr additive="base">
                                        <p:cTn id="97" dur="500" fill="hold"/>
                                        <p:tgtEl>
                                          <p:spTgt spid="5">
                                            <p:txEl>
                                              <p:pRg st="11" end="11"/>
                                            </p:txEl>
                                          </p:spTgt>
                                        </p:tgtEl>
                                        <p:attrNameLst>
                                          <p:attrName>ppt_x</p:attrName>
                                        </p:attrNameLst>
                                      </p:cBhvr>
                                      <p:tavLst>
                                        <p:tav tm="0">
                                          <p:val>
                                            <p:strVal val="#ppt_x"/>
                                          </p:val>
                                        </p:tav>
                                        <p:tav tm="100000">
                                          <p:val>
                                            <p:strVal val="#ppt_x"/>
                                          </p:val>
                                        </p:tav>
                                      </p:tavLst>
                                    </p:anim>
                                    <p:anim calcmode="lin" valueType="num">
                                      <p:cBhvr additive="base">
                                        <p:cTn id="98" dur="500" fill="hold"/>
                                        <p:tgtEl>
                                          <p:spTgt spid="5">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99" fill="hold">
                      <p:stCondLst>
                        <p:cond delay="indefinite"/>
                      </p:stCondLst>
                      <p:childTnLst>
                        <p:par>
                          <p:cTn id="100" fill="hold">
                            <p:stCondLst>
                              <p:cond delay="0"/>
                            </p:stCondLst>
                            <p:childTnLst>
                              <p:par>
                                <p:cTn id="101" presetID="2" presetClass="entr" presetSubtype="4" fill="hold" grpId="0" nodeType="clickEffect">
                                  <p:stCondLst>
                                    <p:cond delay="0"/>
                                  </p:stCondLst>
                                  <p:childTnLst>
                                    <p:set>
                                      <p:cBhvr>
                                        <p:cTn id="102" dur="1" fill="hold">
                                          <p:stCondLst>
                                            <p:cond delay="0"/>
                                          </p:stCondLst>
                                        </p:cTn>
                                        <p:tgtEl>
                                          <p:spTgt spid="5">
                                            <p:txEl>
                                              <p:pRg st="12" end="12"/>
                                            </p:txEl>
                                          </p:spTgt>
                                        </p:tgtEl>
                                        <p:attrNameLst>
                                          <p:attrName>style.visibility</p:attrName>
                                        </p:attrNameLst>
                                      </p:cBhvr>
                                      <p:to>
                                        <p:strVal val="visible"/>
                                      </p:to>
                                    </p:set>
                                    <p:anim calcmode="lin" valueType="num">
                                      <p:cBhvr additive="base">
                                        <p:cTn id="103" dur="500" fill="hold"/>
                                        <p:tgtEl>
                                          <p:spTgt spid="5">
                                            <p:txEl>
                                              <p:pRg st="12" end="12"/>
                                            </p:txEl>
                                          </p:spTgt>
                                        </p:tgtEl>
                                        <p:attrNameLst>
                                          <p:attrName>ppt_x</p:attrName>
                                        </p:attrNameLst>
                                      </p:cBhvr>
                                      <p:tavLst>
                                        <p:tav tm="0">
                                          <p:val>
                                            <p:strVal val="#ppt_x"/>
                                          </p:val>
                                        </p:tav>
                                        <p:tav tm="100000">
                                          <p:val>
                                            <p:strVal val="#ppt_x"/>
                                          </p:val>
                                        </p:tav>
                                      </p:tavLst>
                                    </p:anim>
                                    <p:anim calcmode="lin" valueType="num">
                                      <p:cBhvr additive="base">
                                        <p:cTn id="104" dur="500" fill="hold"/>
                                        <p:tgtEl>
                                          <p:spTgt spid="5">
                                            <p:txEl>
                                              <p:pRg st="12" end="12"/>
                                            </p:txEl>
                                          </p:spTgt>
                                        </p:tgtEl>
                                        <p:attrNameLst>
                                          <p:attrName>ppt_y</p:attrName>
                                        </p:attrNameLst>
                                      </p:cBhvr>
                                      <p:tavLst>
                                        <p:tav tm="0">
                                          <p:val>
                                            <p:strVal val="1+#ppt_h/2"/>
                                          </p:val>
                                        </p:tav>
                                        <p:tav tm="100000">
                                          <p:val>
                                            <p:strVal val="#ppt_y"/>
                                          </p:val>
                                        </p:tav>
                                      </p:tavLst>
                                    </p:anim>
                                  </p:childTnLst>
                                </p:cTn>
                              </p:par>
                            </p:childTnLst>
                          </p:cTn>
                        </p:par>
                      </p:childTnLst>
                    </p:cTn>
                  </p:par>
                  <p:par>
                    <p:cTn id="105" fill="hold">
                      <p:stCondLst>
                        <p:cond delay="indefinite"/>
                      </p:stCondLst>
                      <p:childTnLst>
                        <p:par>
                          <p:cTn id="106" fill="hold">
                            <p:stCondLst>
                              <p:cond delay="0"/>
                            </p:stCondLst>
                            <p:childTnLst>
                              <p:par>
                                <p:cTn id="107" presetID="2" presetClass="entr" presetSubtype="4" fill="hold" grpId="0" nodeType="clickEffect">
                                  <p:stCondLst>
                                    <p:cond delay="0"/>
                                  </p:stCondLst>
                                  <p:childTnLst>
                                    <p:set>
                                      <p:cBhvr>
                                        <p:cTn id="108" dur="1" fill="hold">
                                          <p:stCondLst>
                                            <p:cond delay="0"/>
                                          </p:stCondLst>
                                        </p:cTn>
                                        <p:tgtEl>
                                          <p:spTgt spid="5">
                                            <p:txEl>
                                              <p:pRg st="13" end="13"/>
                                            </p:txEl>
                                          </p:spTgt>
                                        </p:tgtEl>
                                        <p:attrNameLst>
                                          <p:attrName>style.visibility</p:attrName>
                                        </p:attrNameLst>
                                      </p:cBhvr>
                                      <p:to>
                                        <p:strVal val="visible"/>
                                      </p:to>
                                    </p:set>
                                    <p:anim calcmode="lin" valueType="num">
                                      <p:cBhvr additive="base">
                                        <p:cTn id="109" dur="500" fill="hold"/>
                                        <p:tgtEl>
                                          <p:spTgt spid="5">
                                            <p:txEl>
                                              <p:pRg st="13" end="13"/>
                                            </p:txEl>
                                          </p:spTgt>
                                        </p:tgtEl>
                                        <p:attrNameLst>
                                          <p:attrName>ppt_x</p:attrName>
                                        </p:attrNameLst>
                                      </p:cBhvr>
                                      <p:tavLst>
                                        <p:tav tm="0">
                                          <p:val>
                                            <p:strVal val="#ppt_x"/>
                                          </p:val>
                                        </p:tav>
                                        <p:tav tm="100000">
                                          <p:val>
                                            <p:strVal val="#ppt_x"/>
                                          </p:val>
                                        </p:tav>
                                      </p:tavLst>
                                    </p:anim>
                                    <p:anim calcmode="lin" valueType="num">
                                      <p:cBhvr additive="base">
                                        <p:cTn id="110" dur="500" fill="hold"/>
                                        <p:tgtEl>
                                          <p:spTgt spid="5">
                                            <p:txEl>
                                              <p:pRg st="13" end="13"/>
                                            </p:txEl>
                                          </p:spTgt>
                                        </p:tgtEl>
                                        <p:attrNameLst>
                                          <p:attrName>ppt_y</p:attrName>
                                        </p:attrNameLst>
                                      </p:cBhvr>
                                      <p:tavLst>
                                        <p:tav tm="0">
                                          <p:val>
                                            <p:strVal val="1+#ppt_h/2"/>
                                          </p:val>
                                        </p:tav>
                                        <p:tav tm="100000">
                                          <p:val>
                                            <p:strVal val="#ppt_y"/>
                                          </p:val>
                                        </p:tav>
                                      </p:tavLst>
                                    </p:anim>
                                  </p:childTnLst>
                                </p:cTn>
                              </p:par>
                            </p:childTnLst>
                          </p:cTn>
                        </p:par>
                      </p:childTnLst>
                    </p:cTn>
                  </p:par>
                  <p:par>
                    <p:cTn id="111" fill="hold">
                      <p:stCondLst>
                        <p:cond delay="indefinite"/>
                      </p:stCondLst>
                      <p:childTnLst>
                        <p:par>
                          <p:cTn id="112" fill="hold">
                            <p:stCondLst>
                              <p:cond delay="0"/>
                            </p:stCondLst>
                            <p:childTnLst>
                              <p:par>
                                <p:cTn id="113" presetID="2" presetClass="entr" presetSubtype="4" fill="hold" grpId="0" nodeType="clickEffect">
                                  <p:stCondLst>
                                    <p:cond delay="0"/>
                                  </p:stCondLst>
                                  <p:childTnLst>
                                    <p:set>
                                      <p:cBhvr>
                                        <p:cTn id="114" dur="1" fill="hold">
                                          <p:stCondLst>
                                            <p:cond delay="0"/>
                                          </p:stCondLst>
                                        </p:cTn>
                                        <p:tgtEl>
                                          <p:spTgt spid="5">
                                            <p:txEl>
                                              <p:pRg st="14" end="14"/>
                                            </p:txEl>
                                          </p:spTgt>
                                        </p:tgtEl>
                                        <p:attrNameLst>
                                          <p:attrName>style.visibility</p:attrName>
                                        </p:attrNameLst>
                                      </p:cBhvr>
                                      <p:to>
                                        <p:strVal val="visible"/>
                                      </p:to>
                                    </p:set>
                                    <p:anim calcmode="lin" valueType="num">
                                      <p:cBhvr additive="base">
                                        <p:cTn id="115" dur="500" fill="hold"/>
                                        <p:tgtEl>
                                          <p:spTgt spid="5">
                                            <p:txEl>
                                              <p:pRg st="14" end="14"/>
                                            </p:txEl>
                                          </p:spTgt>
                                        </p:tgtEl>
                                        <p:attrNameLst>
                                          <p:attrName>ppt_x</p:attrName>
                                        </p:attrNameLst>
                                      </p:cBhvr>
                                      <p:tavLst>
                                        <p:tav tm="0">
                                          <p:val>
                                            <p:strVal val="#ppt_x"/>
                                          </p:val>
                                        </p:tav>
                                        <p:tav tm="100000">
                                          <p:val>
                                            <p:strVal val="#ppt_x"/>
                                          </p:val>
                                        </p:tav>
                                      </p:tavLst>
                                    </p:anim>
                                    <p:anim calcmode="lin" valueType="num">
                                      <p:cBhvr additive="base">
                                        <p:cTn id="116" dur="500" fill="hold"/>
                                        <p:tgtEl>
                                          <p:spTgt spid="5">
                                            <p:txEl>
                                              <p:pRg st="14" end="14"/>
                                            </p:txEl>
                                          </p:spTgt>
                                        </p:tgtEl>
                                        <p:attrNameLst>
                                          <p:attrName>ppt_y</p:attrName>
                                        </p:attrNameLst>
                                      </p:cBhvr>
                                      <p:tavLst>
                                        <p:tav tm="0">
                                          <p:val>
                                            <p:strVal val="1+#ppt_h/2"/>
                                          </p:val>
                                        </p:tav>
                                        <p:tav tm="100000">
                                          <p:val>
                                            <p:strVal val="#ppt_y"/>
                                          </p:val>
                                        </p:tav>
                                      </p:tavLst>
                                    </p:anim>
                                  </p:childTnLst>
                                </p:cTn>
                              </p:par>
                            </p:childTnLst>
                          </p:cTn>
                        </p:par>
                      </p:childTnLst>
                    </p:cTn>
                  </p:par>
                  <p:par>
                    <p:cTn id="117" fill="hold">
                      <p:stCondLst>
                        <p:cond delay="indefinite"/>
                      </p:stCondLst>
                      <p:childTnLst>
                        <p:par>
                          <p:cTn id="118" fill="hold">
                            <p:stCondLst>
                              <p:cond delay="0"/>
                            </p:stCondLst>
                            <p:childTnLst>
                              <p:par>
                                <p:cTn id="119" presetID="2" presetClass="entr" presetSubtype="4" fill="hold" grpId="0" nodeType="clickEffect">
                                  <p:stCondLst>
                                    <p:cond delay="0"/>
                                  </p:stCondLst>
                                  <p:childTnLst>
                                    <p:set>
                                      <p:cBhvr>
                                        <p:cTn id="120" dur="1" fill="hold">
                                          <p:stCondLst>
                                            <p:cond delay="0"/>
                                          </p:stCondLst>
                                        </p:cTn>
                                        <p:tgtEl>
                                          <p:spTgt spid="5">
                                            <p:txEl>
                                              <p:pRg st="15" end="15"/>
                                            </p:txEl>
                                          </p:spTgt>
                                        </p:tgtEl>
                                        <p:attrNameLst>
                                          <p:attrName>style.visibility</p:attrName>
                                        </p:attrNameLst>
                                      </p:cBhvr>
                                      <p:to>
                                        <p:strVal val="visible"/>
                                      </p:to>
                                    </p:set>
                                    <p:anim calcmode="lin" valueType="num">
                                      <p:cBhvr additive="base">
                                        <p:cTn id="121" dur="500" fill="hold"/>
                                        <p:tgtEl>
                                          <p:spTgt spid="5">
                                            <p:txEl>
                                              <p:pRg st="15" end="15"/>
                                            </p:txEl>
                                          </p:spTgt>
                                        </p:tgtEl>
                                        <p:attrNameLst>
                                          <p:attrName>ppt_x</p:attrName>
                                        </p:attrNameLst>
                                      </p:cBhvr>
                                      <p:tavLst>
                                        <p:tav tm="0">
                                          <p:val>
                                            <p:strVal val="#ppt_x"/>
                                          </p:val>
                                        </p:tav>
                                        <p:tav tm="100000">
                                          <p:val>
                                            <p:strVal val="#ppt_x"/>
                                          </p:val>
                                        </p:tav>
                                      </p:tavLst>
                                    </p:anim>
                                    <p:anim calcmode="lin" valueType="num">
                                      <p:cBhvr additive="base">
                                        <p:cTn id="122" dur="500" fill="hold"/>
                                        <p:tgtEl>
                                          <p:spTgt spid="5">
                                            <p:txEl>
                                              <p:pRg st="15" end="15"/>
                                            </p:txEl>
                                          </p:spTgt>
                                        </p:tgtEl>
                                        <p:attrNameLst>
                                          <p:attrName>ppt_y</p:attrName>
                                        </p:attrNameLst>
                                      </p:cBhvr>
                                      <p:tavLst>
                                        <p:tav tm="0">
                                          <p:val>
                                            <p:strVal val="1+#ppt_h/2"/>
                                          </p:val>
                                        </p:tav>
                                        <p:tav tm="100000">
                                          <p:val>
                                            <p:strVal val="#ppt_y"/>
                                          </p:val>
                                        </p:tav>
                                      </p:tavLst>
                                    </p:anim>
                                  </p:childTnLst>
                                </p:cTn>
                              </p:par>
                            </p:childTnLst>
                          </p:cTn>
                        </p:par>
                      </p:childTnLst>
                    </p:cTn>
                  </p:par>
                  <p:par>
                    <p:cTn id="123" fill="hold">
                      <p:stCondLst>
                        <p:cond delay="indefinite"/>
                      </p:stCondLst>
                      <p:childTnLst>
                        <p:par>
                          <p:cTn id="124" fill="hold">
                            <p:stCondLst>
                              <p:cond delay="0"/>
                            </p:stCondLst>
                            <p:childTnLst>
                              <p:par>
                                <p:cTn id="125" presetID="2" presetClass="exit" presetSubtype="4" fill="hold" grpId="1" nodeType="clickEffect">
                                  <p:stCondLst>
                                    <p:cond delay="0"/>
                                  </p:stCondLst>
                                  <p:childTnLst>
                                    <p:anim calcmode="lin" valueType="num">
                                      <p:cBhvr additive="base">
                                        <p:cTn id="126" dur="500"/>
                                        <p:tgtEl>
                                          <p:spTgt spid="5">
                                            <p:txEl>
                                              <p:pRg st="9" end="9"/>
                                            </p:txEl>
                                          </p:spTgt>
                                        </p:tgtEl>
                                        <p:attrNameLst>
                                          <p:attrName>ppt_x</p:attrName>
                                        </p:attrNameLst>
                                      </p:cBhvr>
                                      <p:tavLst>
                                        <p:tav tm="0">
                                          <p:val>
                                            <p:strVal val="ppt_x"/>
                                          </p:val>
                                        </p:tav>
                                        <p:tav tm="100000">
                                          <p:val>
                                            <p:strVal val="ppt_x"/>
                                          </p:val>
                                        </p:tav>
                                      </p:tavLst>
                                    </p:anim>
                                    <p:anim calcmode="lin" valueType="num">
                                      <p:cBhvr additive="base">
                                        <p:cTn id="127" dur="500"/>
                                        <p:tgtEl>
                                          <p:spTgt spid="5">
                                            <p:txEl>
                                              <p:pRg st="9" end="9"/>
                                            </p:txEl>
                                          </p:spTgt>
                                        </p:tgtEl>
                                        <p:attrNameLst>
                                          <p:attrName>ppt_y</p:attrName>
                                        </p:attrNameLst>
                                      </p:cBhvr>
                                      <p:tavLst>
                                        <p:tav tm="0">
                                          <p:val>
                                            <p:strVal val="ppt_y"/>
                                          </p:val>
                                        </p:tav>
                                        <p:tav tm="100000">
                                          <p:val>
                                            <p:strVal val="1+ppt_h/2"/>
                                          </p:val>
                                        </p:tav>
                                      </p:tavLst>
                                    </p:anim>
                                    <p:set>
                                      <p:cBhvr>
                                        <p:cTn id="128" dur="1" fill="hold">
                                          <p:stCondLst>
                                            <p:cond delay="499"/>
                                          </p:stCondLst>
                                        </p:cTn>
                                        <p:tgtEl>
                                          <p:spTgt spid="5">
                                            <p:txEl>
                                              <p:pRg st="9" end="9"/>
                                            </p:txEl>
                                          </p:spTgt>
                                        </p:tgtEl>
                                        <p:attrNameLst>
                                          <p:attrName>style.visibility</p:attrName>
                                        </p:attrNameLst>
                                      </p:cBhvr>
                                      <p:to>
                                        <p:strVal val="hidden"/>
                                      </p:to>
                                    </p:set>
                                  </p:childTnLst>
                                </p:cTn>
                              </p:par>
                            </p:childTnLst>
                          </p:cTn>
                        </p:par>
                        <p:par>
                          <p:cTn id="129" fill="hold">
                            <p:stCondLst>
                              <p:cond delay="500"/>
                            </p:stCondLst>
                            <p:childTnLst>
                              <p:par>
                                <p:cTn id="130" presetID="2" presetClass="exit" presetSubtype="4" fill="hold" grpId="1" nodeType="afterEffect">
                                  <p:stCondLst>
                                    <p:cond delay="0"/>
                                  </p:stCondLst>
                                  <p:childTnLst>
                                    <p:anim calcmode="lin" valueType="num">
                                      <p:cBhvr additive="base">
                                        <p:cTn id="131" dur="500"/>
                                        <p:tgtEl>
                                          <p:spTgt spid="5">
                                            <p:txEl>
                                              <p:pRg st="10" end="10"/>
                                            </p:txEl>
                                          </p:spTgt>
                                        </p:tgtEl>
                                        <p:attrNameLst>
                                          <p:attrName>ppt_x</p:attrName>
                                        </p:attrNameLst>
                                      </p:cBhvr>
                                      <p:tavLst>
                                        <p:tav tm="0">
                                          <p:val>
                                            <p:strVal val="ppt_x"/>
                                          </p:val>
                                        </p:tav>
                                        <p:tav tm="100000">
                                          <p:val>
                                            <p:strVal val="ppt_x"/>
                                          </p:val>
                                        </p:tav>
                                      </p:tavLst>
                                    </p:anim>
                                    <p:anim calcmode="lin" valueType="num">
                                      <p:cBhvr additive="base">
                                        <p:cTn id="132" dur="500"/>
                                        <p:tgtEl>
                                          <p:spTgt spid="5">
                                            <p:txEl>
                                              <p:pRg st="10" end="10"/>
                                            </p:txEl>
                                          </p:spTgt>
                                        </p:tgtEl>
                                        <p:attrNameLst>
                                          <p:attrName>ppt_y</p:attrName>
                                        </p:attrNameLst>
                                      </p:cBhvr>
                                      <p:tavLst>
                                        <p:tav tm="0">
                                          <p:val>
                                            <p:strVal val="ppt_y"/>
                                          </p:val>
                                        </p:tav>
                                        <p:tav tm="100000">
                                          <p:val>
                                            <p:strVal val="1+ppt_h/2"/>
                                          </p:val>
                                        </p:tav>
                                      </p:tavLst>
                                    </p:anim>
                                    <p:set>
                                      <p:cBhvr>
                                        <p:cTn id="133" dur="1" fill="hold">
                                          <p:stCondLst>
                                            <p:cond delay="499"/>
                                          </p:stCondLst>
                                        </p:cTn>
                                        <p:tgtEl>
                                          <p:spTgt spid="5">
                                            <p:txEl>
                                              <p:pRg st="10" end="10"/>
                                            </p:txEl>
                                          </p:spTgt>
                                        </p:tgtEl>
                                        <p:attrNameLst>
                                          <p:attrName>style.visibility</p:attrName>
                                        </p:attrNameLst>
                                      </p:cBhvr>
                                      <p:to>
                                        <p:strVal val="hidden"/>
                                      </p:to>
                                    </p:set>
                                  </p:childTnLst>
                                </p:cTn>
                              </p:par>
                            </p:childTnLst>
                          </p:cTn>
                        </p:par>
                        <p:par>
                          <p:cTn id="134" fill="hold">
                            <p:stCondLst>
                              <p:cond delay="1000"/>
                            </p:stCondLst>
                            <p:childTnLst>
                              <p:par>
                                <p:cTn id="135" presetID="2" presetClass="exit" presetSubtype="4" fill="hold" grpId="1" nodeType="afterEffect">
                                  <p:stCondLst>
                                    <p:cond delay="0"/>
                                  </p:stCondLst>
                                  <p:childTnLst>
                                    <p:anim calcmode="lin" valueType="num">
                                      <p:cBhvr additive="base">
                                        <p:cTn id="136" dur="500"/>
                                        <p:tgtEl>
                                          <p:spTgt spid="5">
                                            <p:txEl>
                                              <p:pRg st="11" end="11"/>
                                            </p:txEl>
                                          </p:spTgt>
                                        </p:tgtEl>
                                        <p:attrNameLst>
                                          <p:attrName>ppt_x</p:attrName>
                                        </p:attrNameLst>
                                      </p:cBhvr>
                                      <p:tavLst>
                                        <p:tav tm="0">
                                          <p:val>
                                            <p:strVal val="ppt_x"/>
                                          </p:val>
                                        </p:tav>
                                        <p:tav tm="100000">
                                          <p:val>
                                            <p:strVal val="ppt_x"/>
                                          </p:val>
                                        </p:tav>
                                      </p:tavLst>
                                    </p:anim>
                                    <p:anim calcmode="lin" valueType="num">
                                      <p:cBhvr additive="base">
                                        <p:cTn id="137" dur="500"/>
                                        <p:tgtEl>
                                          <p:spTgt spid="5">
                                            <p:txEl>
                                              <p:pRg st="11" end="11"/>
                                            </p:txEl>
                                          </p:spTgt>
                                        </p:tgtEl>
                                        <p:attrNameLst>
                                          <p:attrName>ppt_y</p:attrName>
                                        </p:attrNameLst>
                                      </p:cBhvr>
                                      <p:tavLst>
                                        <p:tav tm="0">
                                          <p:val>
                                            <p:strVal val="ppt_y"/>
                                          </p:val>
                                        </p:tav>
                                        <p:tav tm="100000">
                                          <p:val>
                                            <p:strVal val="1+ppt_h/2"/>
                                          </p:val>
                                        </p:tav>
                                      </p:tavLst>
                                    </p:anim>
                                    <p:set>
                                      <p:cBhvr>
                                        <p:cTn id="138" dur="1" fill="hold">
                                          <p:stCondLst>
                                            <p:cond delay="499"/>
                                          </p:stCondLst>
                                        </p:cTn>
                                        <p:tgtEl>
                                          <p:spTgt spid="5">
                                            <p:txEl>
                                              <p:pRg st="11" end="11"/>
                                            </p:txEl>
                                          </p:spTgt>
                                        </p:tgtEl>
                                        <p:attrNameLst>
                                          <p:attrName>style.visibility</p:attrName>
                                        </p:attrNameLst>
                                      </p:cBhvr>
                                      <p:to>
                                        <p:strVal val="hidden"/>
                                      </p:to>
                                    </p:set>
                                  </p:childTnLst>
                                </p:cTn>
                              </p:par>
                            </p:childTnLst>
                          </p:cTn>
                        </p:par>
                        <p:par>
                          <p:cTn id="139" fill="hold">
                            <p:stCondLst>
                              <p:cond delay="1500"/>
                            </p:stCondLst>
                            <p:childTnLst>
                              <p:par>
                                <p:cTn id="140" presetID="2" presetClass="exit" presetSubtype="4" fill="hold" grpId="1" nodeType="afterEffect">
                                  <p:stCondLst>
                                    <p:cond delay="0"/>
                                  </p:stCondLst>
                                  <p:childTnLst>
                                    <p:anim calcmode="lin" valueType="num">
                                      <p:cBhvr additive="base">
                                        <p:cTn id="141" dur="500"/>
                                        <p:tgtEl>
                                          <p:spTgt spid="5">
                                            <p:txEl>
                                              <p:pRg st="12" end="12"/>
                                            </p:txEl>
                                          </p:spTgt>
                                        </p:tgtEl>
                                        <p:attrNameLst>
                                          <p:attrName>ppt_x</p:attrName>
                                        </p:attrNameLst>
                                      </p:cBhvr>
                                      <p:tavLst>
                                        <p:tav tm="0">
                                          <p:val>
                                            <p:strVal val="ppt_x"/>
                                          </p:val>
                                        </p:tav>
                                        <p:tav tm="100000">
                                          <p:val>
                                            <p:strVal val="ppt_x"/>
                                          </p:val>
                                        </p:tav>
                                      </p:tavLst>
                                    </p:anim>
                                    <p:anim calcmode="lin" valueType="num">
                                      <p:cBhvr additive="base">
                                        <p:cTn id="142" dur="500"/>
                                        <p:tgtEl>
                                          <p:spTgt spid="5">
                                            <p:txEl>
                                              <p:pRg st="12" end="12"/>
                                            </p:txEl>
                                          </p:spTgt>
                                        </p:tgtEl>
                                        <p:attrNameLst>
                                          <p:attrName>ppt_y</p:attrName>
                                        </p:attrNameLst>
                                      </p:cBhvr>
                                      <p:tavLst>
                                        <p:tav tm="0">
                                          <p:val>
                                            <p:strVal val="ppt_y"/>
                                          </p:val>
                                        </p:tav>
                                        <p:tav tm="100000">
                                          <p:val>
                                            <p:strVal val="1+ppt_h/2"/>
                                          </p:val>
                                        </p:tav>
                                      </p:tavLst>
                                    </p:anim>
                                    <p:set>
                                      <p:cBhvr>
                                        <p:cTn id="143" dur="1" fill="hold">
                                          <p:stCondLst>
                                            <p:cond delay="499"/>
                                          </p:stCondLst>
                                        </p:cTn>
                                        <p:tgtEl>
                                          <p:spTgt spid="5">
                                            <p:txEl>
                                              <p:pRg st="12" end="12"/>
                                            </p:txEl>
                                          </p:spTgt>
                                        </p:tgtEl>
                                        <p:attrNameLst>
                                          <p:attrName>style.visibility</p:attrName>
                                        </p:attrNameLst>
                                      </p:cBhvr>
                                      <p:to>
                                        <p:strVal val="hidden"/>
                                      </p:to>
                                    </p:set>
                                  </p:childTnLst>
                                </p:cTn>
                              </p:par>
                            </p:childTnLst>
                          </p:cTn>
                        </p:par>
                        <p:par>
                          <p:cTn id="144" fill="hold">
                            <p:stCondLst>
                              <p:cond delay="2000"/>
                            </p:stCondLst>
                            <p:childTnLst>
                              <p:par>
                                <p:cTn id="145" presetID="2" presetClass="exit" presetSubtype="4" fill="hold" grpId="1" nodeType="afterEffect">
                                  <p:stCondLst>
                                    <p:cond delay="0"/>
                                  </p:stCondLst>
                                  <p:childTnLst>
                                    <p:anim calcmode="lin" valueType="num">
                                      <p:cBhvr additive="base">
                                        <p:cTn id="146" dur="500"/>
                                        <p:tgtEl>
                                          <p:spTgt spid="5">
                                            <p:txEl>
                                              <p:pRg st="13" end="13"/>
                                            </p:txEl>
                                          </p:spTgt>
                                        </p:tgtEl>
                                        <p:attrNameLst>
                                          <p:attrName>ppt_x</p:attrName>
                                        </p:attrNameLst>
                                      </p:cBhvr>
                                      <p:tavLst>
                                        <p:tav tm="0">
                                          <p:val>
                                            <p:strVal val="ppt_x"/>
                                          </p:val>
                                        </p:tav>
                                        <p:tav tm="100000">
                                          <p:val>
                                            <p:strVal val="ppt_x"/>
                                          </p:val>
                                        </p:tav>
                                      </p:tavLst>
                                    </p:anim>
                                    <p:anim calcmode="lin" valueType="num">
                                      <p:cBhvr additive="base">
                                        <p:cTn id="147" dur="500"/>
                                        <p:tgtEl>
                                          <p:spTgt spid="5">
                                            <p:txEl>
                                              <p:pRg st="13" end="13"/>
                                            </p:txEl>
                                          </p:spTgt>
                                        </p:tgtEl>
                                        <p:attrNameLst>
                                          <p:attrName>ppt_y</p:attrName>
                                        </p:attrNameLst>
                                      </p:cBhvr>
                                      <p:tavLst>
                                        <p:tav tm="0">
                                          <p:val>
                                            <p:strVal val="ppt_y"/>
                                          </p:val>
                                        </p:tav>
                                        <p:tav tm="100000">
                                          <p:val>
                                            <p:strVal val="1+ppt_h/2"/>
                                          </p:val>
                                        </p:tav>
                                      </p:tavLst>
                                    </p:anim>
                                    <p:set>
                                      <p:cBhvr>
                                        <p:cTn id="148" dur="1" fill="hold">
                                          <p:stCondLst>
                                            <p:cond delay="499"/>
                                          </p:stCondLst>
                                        </p:cTn>
                                        <p:tgtEl>
                                          <p:spTgt spid="5">
                                            <p:txEl>
                                              <p:pRg st="13" end="13"/>
                                            </p:txEl>
                                          </p:spTgt>
                                        </p:tgtEl>
                                        <p:attrNameLst>
                                          <p:attrName>style.visibility</p:attrName>
                                        </p:attrNameLst>
                                      </p:cBhvr>
                                      <p:to>
                                        <p:strVal val="hidden"/>
                                      </p:to>
                                    </p:set>
                                  </p:childTnLst>
                                </p:cTn>
                              </p:par>
                            </p:childTnLst>
                          </p:cTn>
                        </p:par>
                        <p:par>
                          <p:cTn id="149" fill="hold">
                            <p:stCondLst>
                              <p:cond delay="2500"/>
                            </p:stCondLst>
                            <p:childTnLst>
                              <p:par>
                                <p:cTn id="150" presetID="2" presetClass="exit" presetSubtype="4" fill="hold" grpId="1" nodeType="afterEffect">
                                  <p:stCondLst>
                                    <p:cond delay="0"/>
                                  </p:stCondLst>
                                  <p:childTnLst>
                                    <p:anim calcmode="lin" valueType="num">
                                      <p:cBhvr additive="base">
                                        <p:cTn id="151" dur="500"/>
                                        <p:tgtEl>
                                          <p:spTgt spid="5">
                                            <p:txEl>
                                              <p:pRg st="14" end="14"/>
                                            </p:txEl>
                                          </p:spTgt>
                                        </p:tgtEl>
                                        <p:attrNameLst>
                                          <p:attrName>ppt_x</p:attrName>
                                        </p:attrNameLst>
                                      </p:cBhvr>
                                      <p:tavLst>
                                        <p:tav tm="0">
                                          <p:val>
                                            <p:strVal val="ppt_x"/>
                                          </p:val>
                                        </p:tav>
                                        <p:tav tm="100000">
                                          <p:val>
                                            <p:strVal val="ppt_x"/>
                                          </p:val>
                                        </p:tav>
                                      </p:tavLst>
                                    </p:anim>
                                    <p:anim calcmode="lin" valueType="num">
                                      <p:cBhvr additive="base">
                                        <p:cTn id="152" dur="500"/>
                                        <p:tgtEl>
                                          <p:spTgt spid="5">
                                            <p:txEl>
                                              <p:pRg st="14" end="14"/>
                                            </p:txEl>
                                          </p:spTgt>
                                        </p:tgtEl>
                                        <p:attrNameLst>
                                          <p:attrName>ppt_y</p:attrName>
                                        </p:attrNameLst>
                                      </p:cBhvr>
                                      <p:tavLst>
                                        <p:tav tm="0">
                                          <p:val>
                                            <p:strVal val="ppt_y"/>
                                          </p:val>
                                        </p:tav>
                                        <p:tav tm="100000">
                                          <p:val>
                                            <p:strVal val="1+ppt_h/2"/>
                                          </p:val>
                                        </p:tav>
                                      </p:tavLst>
                                    </p:anim>
                                    <p:set>
                                      <p:cBhvr>
                                        <p:cTn id="153" dur="1" fill="hold">
                                          <p:stCondLst>
                                            <p:cond delay="499"/>
                                          </p:stCondLst>
                                        </p:cTn>
                                        <p:tgtEl>
                                          <p:spTgt spid="5">
                                            <p:txEl>
                                              <p:pRg st="14" end="14"/>
                                            </p:txEl>
                                          </p:spTgt>
                                        </p:tgtEl>
                                        <p:attrNameLst>
                                          <p:attrName>style.visibility</p:attrName>
                                        </p:attrNameLst>
                                      </p:cBhvr>
                                      <p:to>
                                        <p:strVal val="hidden"/>
                                      </p:to>
                                    </p:set>
                                  </p:childTnLst>
                                </p:cTn>
                              </p:par>
                            </p:childTnLst>
                          </p:cTn>
                        </p:par>
                        <p:par>
                          <p:cTn id="154" fill="hold">
                            <p:stCondLst>
                              <p:cond delay="3000"/>
                            </p:stCondLst>
                            <p:childTnLst>
                              <p:par>
                                <p:cTn id="155" presetID="2" presetClass="exit" presetSubtype="4" fill="hold" grpId="1" nodeType="afterEffect">
                                  <p:stCondLst>
                                    <p:cond delay="0"/>
                                  </p:stCondLst>
                                  <p:childTnLst>
                                    <p:anim calcmode="lin" valueType="num">
                                      <p:cBhvr additive="base">
                                        <p:cTn id="156" dur="500"/>
                                        <p:tgtEl>
                                          <p:spTgt spid="5">
                                            <p:txEl>
                                              <p:pRg st="15" end="15"/>
                                            </p:txEl>
                                          </p:spTgt>
                                        </p:tgtEl>
                                        <p:attrNameLst>
                                          <p:attrName>ppt_x</p:attrName>
                                        </p:attrNameLst>
                                      </p:cBhvr>
                                      <p:tavLst>
                                        <p:tav tm="0">
                                          <p:val>
                                            <p:strVal val="ppt_x"/>
                                          </p:val>
                                        </p:tav>
                                        <p:tav tm="100000">
                                          <p:val>
                                            <p:strVal val="ppt_x"/>
                                          </p:val>
                                        </p:tav>
                                      </p:tavLst>
                                    </p:anim>
                                    <p:anim calcmode="lin" valueType="num">
                                      <p:cBhvr additive="base">
                                        <p:cTn id="157" dur="500"/>
                                        <p:tgtEl>
                                          <p:spTgt spid="5">
                                            <p:txEl>
                                              <p:pRg st="15" end="15"/>
                                            </p:txEl>
                                          </p:spTgt>
                                        </p:tgtEl>
                                        <p:attrNameLst>
                                          <p:attrName>ppt_y</p:attrName>
                                        </p:attrNameLst>
                                      </p:cBhvr>
                                      <p:tavLst>
                                        <p:tav tm="0">
                                          <p:val>
                                            <p:strVal val="ppt_y"/>
                                          </p:val>
                                        </p:tav>
                                        <p:tav tm="100000">
                                          <p:val>
                                            <p:strVal val="1+ppt_h/2"/>
                                          </p:val>
                                        </p:tav>
                                      </p:tavLst>
                                    </p:anim>
                                    <p:set>
                                      <p:cBhvr>
                                        <p:cTn id="158" dur="1" fill="hold">
                                          <p:stCondLst>
                                            <p:cond delay="499"/>
                                          </p:stCondLst>
                                        </p:cTn>
                                        <p:tgtEl>
                                          <p:spTgt spid="5">
                                            <p:txEl>
                                              <p:pRg st="15" end="15"/>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P spid="5" grpId="1" uiExpand="1" build="p" bldLvl="5"/>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4" y="332656"/>
            <a:ext cx="8229600" cy="722344"/>
          </a:xfrm>
        </p:spPr>
        <p:txBody>
          <a:bodyPr>
            <a:normAutofit fontScale="90000"/>
          </a:bodyPr>
          <a:lstStyle/>
          <a:p>
            <a:r>
              <a:rPr lang="nl-NL" dirty="0" smtClean="0"/>
              <a:t>Wat veranderd er aan je lichaam</a:t>
            </a:r>
            <a:endParaRPr lang="nl-NL" dirty="0"/>
          </a:p>
        </p:txBody>
      </p:sp>
      <p:sp>
        <p:nvSpPr>
          <p:cNvPr id="4" name="Tijdelijke aanduiding voor tekst 3"/>
          <p:cNvSpPr>
            <a:spLocks noGrp="1"/>
          </p:cNvSpPr>
          <p:nvPr>
            <p:ph type="body" idx="1"/>
          </p:nvPr>
        </p:nvSpPr>
        <p:spPr>
          <a:xfrm>
            <a:off x="467544" y="1196752"/>
            <a:ext cx="4040188" cy="659352"/>
          </a:xfrm>
        </p:spPr>
        <p:txBody>
          <a:bodyPr/>
          <a:lstStyle/>
          <a:p>
            <a:pPr algn="ctr"/>
            <a:r>
              <a:rPr lang="nl-NL" dirty="0" smtClean="0"/>
              <a:t>Jongen</a:t>
            </a:r>
            <a:endParaRPr lang="nl-NL" dirty="0"/>
          </a:p>
        </p:txBody>
      </p:sp>
      <p:sp>
        <p:nvSpPr>
          <p:cNvPr id="6" name="Tijdelijke aanduiding voor tekst 5"/>
          <p:cNvSpPr>
            <a:spLocks noGrp="1"/>
          </p:cNvSpPr>
          <p:nvPr>
            <p:ph type="body" sz="half" idx="3"/>
          </p:nvPr>
        </p:nvSpPr>
        <p:spPr>
          <a:xfrm>
            <a:off x="4644008" y="1196752"/>
            <a:ext cx="4041775" cy="654843"/>
          </a:xfrm>
        </p:spPr>
        <p:txBody>
          <a:bodyPr/>
          <a:lstStyle/>
          <a:p>
            <a:pPr algn="ctr"/>
            <a:r>
              <a:rPr lang="nl-NL" dirty="0" smtClean="0"/>
              <a:t>Meisje</a:t>
            </a:r>
            <a:endParaRPr lang="nl-NL" dirty="0"/>
          </a:p>
        </p:txBody>
      </p:sp>
      <p:graphicFrame>
        <p:nvGraphicFramePr>
          <p:cNvPr id="8" name="Tijdelijke aanduiding voor inhoud 7"/>
          <p:cNvGraphicFramePr>
            <a:graphicFrameLocks noGrp="1"/>
          </p:cNvGraphicFramePr>
          <p:nvPr>
            <p:ph sz="quarter" idx="2"/>
          </p:nvPr>
        </p:nvGraphicFramePr>
        <p:xfrm>
          <a:off x="457200" y="1844675"/>
          <a:ext cx="4040188" cy="4754880"/>
        </p:xfrm>
        <a:graphic>
          <a:graphicData uri="http://schemas.openxmlformats.org/drawingml/2006/table">
            <a:tbl>
              <a:tblPr firstRow="1" bandRow="1">
                <a:tableStyleId>{5C22544A-7EE6-4342-B048-85BDC9FD1C3A}</a:tableStyleId>
              </a:tblPr>
              <a:tblGrid>
                <a:gridCol w="3394720"/>
                <a:gridCol w="645468"/>
              </a:tblGrid>
              <a:tr h="370840">
                <a:tc>
                  <a:txBody>
                    <a:bodyPr/>
                    <a:lstStyle/>
                    <a:p>
                      <a:r>
                        <a:rPr lang="nl-NL" sz="1800" dirty="0" smtClean="0">
                          <a:solidFill>
                            <a:schemeClr val="bg1"/>
                          </a:solidFill>
                        </a:rPr>
                        <a:t>Sterke groeispurt</a:t>
                      </a:r>
                    </a:p>
                    <a:p>
                      <a:endParaRPr lang="nl-NL" sz="1800" dirty="0" smtClean="0">
                        <a:solidFill>
                          <a:schemeClr val="bg1"/>
                        </a:solidFill>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t="100000" r="100000"/>
                      </a:path>
                      <a:tileRect l="-100000" b="-100000"/>
                    </a:gradFill>
                  </a:tcPr>
                </a:tc>
                <a:tc>
                  <a:txBody>
                    <a:bodyPr/>
                    <a:lstStyle/>
                    <a:p>
                      <a:endParaRPr lang="nl-NL" sz="1800"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t="100000" r="100000"/>
                      </a:path>
                      <a:tileRect l="-100000" b="-100000"/>
                    </a:gradFill>
                  </a:tcPr>
                </a:tc>
              </a:tr>
              <a:tr h="370840">
                <a:tc>
                  <a:txBody>
                    <a:bodyPr/>
                    <a:lstStyle/>
                    <a:p>
                      <a:r>
                        <a:rPr lang="nl-NL" sz="1800" b="1" dirty="0" smtClean="0"/>
                        <a:t>Groei schaamhaar</a:t>
                      </a:r>
                    </a:p>
                    <a:p>
                      <a:endParaRPr lang="nl-NL" sz="1800" b="1" dirty="0" smtClean="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t="100000" r="100000"/>
                      </a:path>
                      <a:tileRect l="-100000" b="-100000"/>
                    </a:gradFill>
                  </a:tcPr>
                </a:tc>
                <a:tc>
                  <a:txBody>
                    <a:bodyPr/>
                    <a:lstStyle/>
                    <a:p>
                      <a:endParaRPr lang="nl-NL" sz="180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t="100000" r="100000"/>
                      </a:path>
                      <a:tileRect l="-100000" b="-100000"/>
                    </a:gradFill>
                  </a:tcPr>
                </a:tc>
              </a:tr>
              <a:tr h="370840">
                <a:tc>
                  <a:txBody>
                    <a:bodyPr/>
                    <a:lstStyle/>
                    <a:p>
                      <a:r>
                        <a:rPr lang="nl-NL" sz="1800" b="1" dirty="0" smtClean="0"/>
                        <a:t>Groei okselhaar </a:t>
                      </a:r>
                    </a:p>
                    <a:p>
                      <a:endParaRPr lang="nl-NL" sz="1800" b="1" dirty="0" smtClean="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t="100000" r="100000"/>
                      </a:path>
                      <a:tileRect l="-100000" b="-100000"/>
                    </a:gradFill>
                  </a:tcPr>
                </a:tc>
                <a:tc>
                  <a:txBody>
                    <a:bodyPr/>
                    <a:lstStyle/>
                    <a:p>
                      <a:endParaRPr lang="nl-NL" sz="180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t="100000" r="100000"/>
                      </a:path>
                      <a:tileRect l="-100000" b="-100000"/>
                    </a:gradFill>
                  </a:tcPr>
                </a:tc>
              </a:tr>
              <a:tr h="370840">
                <a:tc>
                  <a:txBody>
                    <a:bodyPr/>
                    <a:lstStyle/>
                    <a:p>
                      <a:r>
                        <a:rPr lang="nl-NL" sz="1800" b="1" dirty="0" smtClean="0"/>
                        <a:t>Penis wordt langer</a:t>
                      </a:r>
                    </a:p>
                    <a:p>
                      <a:endParaRPr lang="nl-NL" sz="1800" b="1" dirty="0" smtClean="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t="100000" r="100000"/>
                      </a:path>
                      <a:tileRect l="-100000" b="-100000"/>
                    </a:gradFill>
                  </a:tcPr>
                </a:tc>
                <a:tc>
                  <a:txBody>
                    <a:bodyPr/>
                    <a:lstStyle/>
                    <a:p>
                      <a:endParaRPr lang="nl-NL" sz="1800"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t="100000" r="100000"/>
                      </a:path>
                      <a:tileRect l="-100000" b="-100000"/>
                    </a:gradFill>
                  </a:tcPr>
                </a:tc>
              </a:tr>
              <a:tr h="370840">
                <a:tc>
                  <a:txBody>
                    <a:bodyPr/>
                    <a:lstStyle/>
                    <a:p>
                      <a:r>
                        <a:rPr lang="nl-NL" sz="1800" b="1" dirty="0" smtClean="0"/>
                        <a:t>Haargroei op het gezicht</a:t>
                      </a:r>
                    </a:p>
                    <a:p>
                      <a:endParaRPr lang="nl-NL" sz="1800" b="1" dirty="0" smtClean="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t="100000" r="100000"/>
                      </a:path>
                      <a:tileRect l="-100000" b="-100000"/>
                    </a:gradFill>
                  </a:tcPr>
                </a:tc>
                <a:tc>
                  <a:txBody>
                    <a:bodyPr/>
                    <a:lstStyle/>
                    <a:p>
                      <a:endParaRPr lang="nl-NL" sz="1800"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t="100000" r="100000"/>
                      </a:path>
                      <a:tileRect l="-100000" b="-100000"/>
                    </a:gradFill>
                  </a:tcPr>
                </a:tc>
              </a:tr>
              <a:tr h="370840">
                <a:tc>
                  <a:txBody>
                    <a:bodyPr/>
                    <a:lstStyle/>
                    <a:p>
                      <a:r>
                        <a:rPr lang="nl-NL" sz="1800" b="1" dirty="0" smtClean="0"/>
                        <a:t>Baard in de keel</a:t>
                      </a:r>
                    </a:p>
                    <a:p>
                      <a:endParaRPr lang="nl-NL" sz="1800" b="1" dirty="0" smtClean="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t="100000" r="100000"/>
                      </a:path>
                      <a:tileRect l="-100000" b="-100000"/>
                    </a:gradFill>
                  </a:tcPr>
                </a:tc>
                <a:tc>
                  <a:txBody>
                    <a:bodyPr/>
                    <a:lstStyle/>
                    <a:p>
                      <a:endParaRPr lang="nl-NL" sz="1800"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t="100000" r="100000"/>
                      </a:path>
                      <a:tileRect l="-100000" b="-100000"/>
                    </a:gradFill>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l-NL" sz="1800" b="1" dirty="0" smtClean="0"/>
                        <a:t>Groei van balzak en zaadballen</a:t>
                      </a:r>
                    </a:p>
                    <a:p>
                      <a:endParaRPr lang="nl-NL" sz="1800" b="1"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t="100000" r="100000"/>
                      </a:path>
                      <a:tileRect l="-100000" b="-100000"/>
                    </a:gradFill>
                  </a:tcPr>
                </a:tc>
                <a:tc>
                  <a:txBody>
                    <a:bodyPr/>
                    <a:lstStyle/>
                    <a:p>
                      <a:endParaRPr lang="nl-NL" sz="1800"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t="100000" r="100000"/>
                      </a:path>
                      <a:tileRect l="-100000" b="-100000"/>
                    </a:gradFill>
                  </a:tcPr>
                </a:tc>
              </a:tr>
            </a:tbl>
          </a:graphicData>
        </a:graphic>
      </p:graphicFrame>
      <p:sp>
        <p:nvSpPr>
          <p:cNvPr id="7" name="Tijdelijke aanduiding voor inhoud 6"/>
          <p:cNvSpPr>
            <a:spLocks noGrp="1"/>
          </p:cNvSpPr>
          <p:nvPr>
            <p:ph sz="quarter" idx="4"/>
          </p:nvPr>
        </p:nvSpPr>
        <p:spPr>
          <a:xfrm>
            <a:off x="4645025" y="1844824"/>
            <a:ext cx="4041775" cy="4515496"/>
          </a:xfrm>
        </p:spPr>
        <p:txBody>
          <a:bodyPr/>
          <a:lstStyle/>
          <a:p>
            <a:pPr fontAlgn="t"/>
            <a:endParaRPr lang="nl-NL" b="1" dirty="0" smtClean="0"/>
          </a:p>
          <a:p>
            <a:pPr fontAlgn="t"/>
            <a:endParaRPr lang="nl-NL" b="1" dirty="0" smtClean="0"/>
          </a:p>
          <a:p>
            <a:pPr fontAlgn="t"/>
            <a:endParaRPr lang="nl-NL" dirty="0" smtClean="0"/>
          </a:p>
          <a:p>
            <a:pPr fontAlgn="t"/>
            <a:endParaRPr lang="nl-NL" dirty="0" smtClean="0"/>
          </a:p>
          <a:p>
            <a:pPr fontAlgn="t"/>
            <a:endParaRPr lang="nl-NL" dirty="0" smtClean="0"/>
          </a:p>
          <a:p>
            <a:pPr fontAlgn="t"/>
            <a:endParaRPr lang="nl-NL" dirty="0" smtClean="0"/>
          </a:p>
          <a:p>
            <a:pPr fontAlgn="t"/>
            <a:endParaRPr lang="nl-NL" dirty="0" smtClean="0"/>
          </a:p>
          <a:p>
            <a:pPr fontAlgn="t"/>
            <a:endParaRPr lang="nl-NL" dirty="0" smtClean="0"/>
          </a:p>
          <a:p>
            <a:pPr fontAlgn="t"/>
            <a:endParaRPr lang="nl-NL" dirty="0" smtClean="0"/>
          </a:p>
          <a:p>
            <a:pPr fontAlgn="t"/>
            <a:endParaRPr lang="nl-NL" dirty="0" smtClean="0"/>
          </a:p>
          <a:p>
            <a:pPr fontAlgn="t"/>
            <a:endParaRPr lang="nl-NL" dirty="0" smtClean="0"/>
          </a:p>
          <a:p>
            <a:pPr fontAlgn="t"/>
            <a:endParaRPr lang="nl-NL" dirty="0" smtClean="0"/>
          </a:p>
          <a:p>
            <a:pPr fontAlgn="t"/>
            <a:endParaRPr lang="nl-NL" dirty="0" smtClean="0"/>
          </a:p>
          <a:p>
            <a:pPr fontAlgn="t"/>
            <a:endParaRPr lang="nl-NL" dirty="0" smtClean="0"/>
          </a:p>
          <a:p>
            <a:endParaRPr lang="nl-NL" dirty="0"/>
          </a:p>
        </p:txBody>
      </p:sp>
      <p:graphicFrame>
        <p:nvGraphicFramePr>
          <p:cNvPr id="9" name="Tabel 8"/>
          <p:cNvGraphicFramePr>
            <a:graphicFrameLocks noGrp="1"/>
          </p:cNvGraphicFramePr>
          <p:nvPr/>
        </p:nvGraphicFramePr>
        <p:xfrm>
          <a:off x="4716016" y="1844824"/>
          <a:ext cx="4040188" cy="4754880"/>
        </p:xfrm>
        <a:graphic>
          <a:graphicData uri="http://schemas.openxmlformats.org/drawingml/2006/table">
            <a:tbl>
              <a:tblPr firstRow="1" bandRow="1">
                <a:tableStyleId>{5C22544A-7EE6-4342-B048-85BDC9FD1C3A}</a:tableStyleId>
              </a:tblPr>
              <a:tblGrid>
                <a:gridCol w="3394720"/>
                <a:gridCol w="645468"/>
              </a:tblGrid>
              <a:tr h="370840">
                <a:tc>
                  <a:txBody>
                    <a:bodyPr/>
                    <a:lstStyle/>
                    <a:p>
                      <a:r>
                        <a:rPr lang="nl-NL" sz="1800" b="1" dirty="0" smtClean="0">
                          <a:solidFill>
                            <a:schemeClr val="bg1"/>
                          </a:solidFill>
                        </a:rPr>
                        <a:t>Sterke groeispurt</a:t>
                      </a:r>
                    </a:p>
                    <a:p>
                      <a:endParaRPr lang="nl-NL" sz="1800" b="1" dirty="0" smtClean="0">
                        <a:solidFill>
                          <a:schemeClr val="bg1"/>
                        </a:solidFill>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t="100000" r="100000"/>
                      </a:path>
                      <a:tileRect l="-100000" b="-100000"/>
                    </a:gradFill>
                  </a:tcPr>
                </a:tc>
                <a:tc>
                  <a:txBody>
                    <a:bodyPr/>
                    <a:lstStyle/>
                    <a:p>
                      <a:endParaRPr lang="nl-NL" sz="180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t="100000" r="100000"/>
                      </a:path>
                      <a:tileRect l="-100000" b="-100000"/>
                    </a:gradFill>
                  </a:tcPr>
                </a:tc>
              </a:tr>
              <a:tr h="370840">
                <a:tc>
                  <a:txBody>
                    <a:bodyPr/>
                    <a:lstStyle/>
                    <a:p>
                      <a:r>
                        <a:rPr lang="nl-NL" sz="1800" b="1" dirty="0" smtClean="0"/>
                        <a:t>Groei schaamhaar</a:t>
                      </a:r>
                    </a:p>
                    <a:p>
                      <a:endParaRPr lang="nl-NL" sz="1800" b="1" dirty="0" smtClean="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t="100000" r="100000"/>
                      </a:path>
                      <a:tileRect l="-100000" b="-100000"/>
                    </a:gradFill>
                  </a:tcPr>
                </a:tc>
                <a:tc>
                  <a:txBody>
                    <a:bodyPr/>
                    <a:lstStyle/>
                    <a:p>
                      <a:endParaRPr lang="nl-NL" sz="180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t="100000" r="100000"/>
                      </a:path>
                      <a:tileRect l="-100000" b="-100000"/>
                    </a:gradFill>
                  </a:tcPr>
                </a:tc>
              </a:tr>
              <a:tr h="370840">
                <a:tc>
                  <a:txBody>
                    <a:bodyPr/>
                    <a:lstStyle/>
                    <a:p>
                      <a:r>
                        <a:rPr lang="nl-NL" sz="1800" b="1" dirty="0" smtClean="0"/>
                        <a:t>Groei okselhaar </a:t>
                      </a:r>
                    </a:p>
                    <a:p>
                      <a:endParaRPr lang="nl-NL" sz="1800" b="1" dirty="0" smtClean="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t="100000" r="100000"/>
                      </a:path>
                      <a:tileRect l="-100000" b="-100000"/>
                    </a:gradFill>
                  </a:tcPr>
                </a:tc>
                <a:tc>
                  <a:txBody>
                    <a:bodyPr/>
                    <a:lstStyle/>
                    <a:p>
                      <a:endParaRPr lang="nl-NL" sz="180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t="100000" r="100000"/>
                      </a:path>
                      <a:tileRect l="-100000" b="-100000"/>
                    </a:gradFill>
                  </a:tcPr>
                </a:tc>
              </a:tr>
              <a:tr h="370840">
                <a:tc>
                  <a:txBody>
                    <a:bodyPr/>
                    <a:lstStyle/>
                    <a:p>
                      <a:r>
                        <a:rPr lang="nl-NL" sz="1800" b="1" dirty="0" smtClean="0"/>
                        <a:t>Beginnende borstgroei</a:t>
                      </a:r>
                    </a:p>
                    <a:p>
                      <a:endParaRPr lang="nl-NL" sz="1800" b="1" dirty="0" smtClean="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t="100000" r="100000"/>
                      </a:path>
                      <a:tileRect l="-100000" b="-100000"/>
                    </a:gradFill>
                  </a:tcPr>
                </a:tc>
                <a:tc>
                  <a:txBody>
                    <a:bodyPr/>
                    <a:lstStyle/>
                    <a:p>
                      <a:endParaRPr lang="nl-NL" sz="1800"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t="100000" r="100000"/>
                      </a:path>
                      <a:tileRect l="-100000" b="-100000"/>
                    </a:gradFill>
                  </a:tcPr>
                </a:tc>
              </a:tr>
              <a:tr h="370840">
                <a:tc>
                  <a:txBody>
                    <a:bodyPr/>
                    <a:lstStyle/>
                    <a:p>
                      <a:r>
                        <a:rPr lang="nl-NL" sz="1800" b="1" dirty="0" smtClean="0"/>
                        <a:t>Volwassen borstgrootte</a:t>
                      </a:r>
                    </a:p>
                    <a:p>
                      <a:endParaRPr lang="nl-NL" sz="1800" b="1" dirty="0" smtClean="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t="100000" r="100000"/>
                      </a:path>
                      <a:tileRect l="-100000" b="-100000"/>
                    </a:gradFill>
                  </a:tcPr>
                </a:tc>
                <a:tc>
                  <a:txBody>
                    <a:bodyPr/>
                    <a:lstStyle/>
                    <a:p>
                      <a:endParaRPr lang="nl-NL" sz="1800"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t="100000" r="100000"/>
                      </a:path>
                      <a:tileRect l="-100000" b="-100000"/>
                    </a:gradFill>
                  </a:tcPr>
                </a:tc>
              </a:tr>
              <a:tr h="370840">
                <a:tc>
                  <a:txBody>
                    <a:bodyPr/>
                    <a:lstStyle/>
                    <a:p>
                      <a:r>
                        <a:rPr lang="nl-NL" sz="1800" b="1" dirty="0" smtClean="0"/>
                        <a:t>Eerste menstruatie</a:t>
                      </a:r>
                    </a:p>
                    <a:p>
                      <a:endParaRPr lang="nl-NL" sz="1800" b="1" dirty="0" smtClean="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t="100000" r="100000"/>
                      </a:path>
                      <a:tileRect l="-100000" b="-100000"/>
                    </a:gradFill>
                  </a:tcPr>
                </a:tc>
                <a:tc>
                  <a:txBody>
                    <a:bodyPr/>
                    <a:lstStyle/>
                    <a:p>
                      <a:endParaRPr lang="nl-NL" sz="1800"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t="100000" r="100000"/>
                      </a:path>
                      <a:tileRect l="-100000" b="-100000"/>
                    </a:gradFill>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l-NL" sz="1800" b="1" dirty="0" smtClean="0"/>
                        <a:t>Verandering van lichaamsvorm</a:t>
                      </a:r>
                    </a:p>
                    <a:p>
                      <a:endParaRPr lang="nl-NL" sz="1800" b="1" dirty="0" smtClean="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t="100000" r="100000"/>
                      </a:path>
                      <a:tileRect l="-100000" b="-100000"/>
                    </a:gradFill>
                  </a:tcPr>
                </a:tc>
                <a:tc>
                  <a:txBody>
                    <a:bodyPr/>
                    <a:lstStyle/>
                    <a:p>
                      <a:endParaRPr lang="nl-NL" sz="1800"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t="100000" r="100000"/>
                      </a:path>
                      <a:tileRect l="-100000" b="-100000"/>
                    </a:gradFill>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additive="base">
                                        <p:cTn id="13" dur="500" fill="hold"/>
                                        <p:tgtEl>
                                          <p:spTgt spid="9"/>
                                        </p:tgtEl>
                                        <p:attrNameLst>
                                          <p:attrName>ppt_x</p:attrName>
                                        </p:attrNameLst>
                                      </p:cBhvr>
                                      <p:tavLst>
                                        <p:tav tm="0">
                                          <p:val>
                                            <p:strVal val="#ppt_x"/>
                                          </p:val>
                                        </p:tav>
                                        <p:tav tm="100000">
                                          <p:val>
                                            <p:strVal val="#ppt_x"/>
                                          </p:val>
                                        </p:tav>
                                      </p:tavLst>
                                    </p:anim>
                                    <p:anim calcmode="lin" valueType="num">
                                      <p:cBhvr additive="base">
                                        <p:cTn id="1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4" y="332656"/>
            <a:ext cx="8229600" cy="722344"/>
          </a:xfrm>
        </p:spPr>
        <p:txBody>
          <a:bodyPr>
            <a:normAutofit fontScale="90000"/>
          </a:bodyPr>
          <a:lstStyle/>
          <a:p>
            <a:r>
              <a:rPr lang="nl-NL" dirty="0" smtClean="0"/>
              <a:t>Wat veranderd er aan je lichaam</a:t>
            </a:r>
            <a:endParaRPr lang="nl-NL" dirty="0"/>
          </a:p>
        </p:txBody>
      </p:sp>
      <p:sp>
        <p:nvSpPr>
          <p:cNvPr id="4" name="Tijdelijke aanduiding voor tekst 3"/>
          <p:cNvSpPr>
            <a:spLocks noGrp="1"/>
          </p:cNvSpPr>
          <p:nvPr>
            <p:ph type="body" idx="1"/>
          </p:nvPr>
        </p:nvSpPr>
        <p:spPr>
          <a:xfrm>
            <a:off x="467544" y="1196752"/>
            <a:ext cx="4040188" cy="659352"/>
          </a:xfrm>
        </p:spPr>
        <p:txBody>
          <a:bodyPr/>
          <a:lstStyle/>
          <a:p>
            <a:pPr algn="ctr"/>
            <a:r>
              <a:rPr lang="nl-NL" dirty="0" smtClean="0"/>
              <a:t>Jongen</a:t>
            </a:r>
            <a:endParaRPr lang="nl-NL" dirty="0"/>
          </a:p>
        </p:txBody>
      </p:sp>
      <p:sp>
        <p:nvSpPr>
          <p:cNvPr id="6" name="Tijdelijke aanduiding voor tekst 5"/>
          <p:cNvSpPr>
            <a:spLocks noGrp="1"/>
          </p:cNvSpPr>
          <p:nvPr>
            <p:ph type="body" sz="half" idx="3"/>
          </p:nvPr>
        </p:nvSpPr>
        <p:spPr>
          <a:xfrm>
            <a:off x="4644008" y="1196752"/>
            <a:ext cx="4041775" cy="654843"/>
          </a:xfrm>
        </p:spPr>
        <p:txBody>
          <a:bodyPr/>
          <a:lstStyle/>
          <a:p>
            <a:pPr algn="ctr"/>
            <a:r>
              <a:rPr lang="nl-NL" dirty="0" smtClean="0"/>
              <a:t>Meisje</a:t>
            </a:r>
            <a:endParaRPr lang="nl-NL" dirty="0"/>
          </a:p>
        </p:txBody>
      </p:sp>
      <p:pic>
        <p:nvPicPr>
          <p:cNvPr id="8" name="il_fi" descr="http://www.merckmanual.nl/media/mmhe2/figures/2004PED270_01.gif"/>
          <p:cNvPicPr>
            <a:picLocks noGrp="1"/>
          </p:cNvPicPr>
          <p:nvPr>
            <p:ph sz="quarter" idx="4"/>
          </p:nvPr>
        </p:nvPicPr>
        <p:blipFill>
          <a:blip r:embed="rId2" cstate="print"/>
          <a:srcRect r="50538" b="5234"/>
          <a:stretch>
            <a:fillRect/>
          </a:stretch>
        </p:blipFill>
        <p:spPr bwMode="auto">
          <a:xfrm>
            <a:off x="4860032" y="1772816"/>
            <a:ext cx="3888432" cy="4680520"/>
          </a:xfrm>
          <a:prstGeom prst="rect">
            <a:avLst/>
          </a:prstGeom>
          <a:noFill/>
          <a:ln w="9525">
            <a:noFill/>
            <a:miter lim="800000"/>
            <a:headEnd/>
            <a:tailEnd/>
          </a:ln>
        </p:spPr>
      </p:pic>
      <p:pic>
        <p:nvPicPr>
          <p:cNvPr id="9" name="il_fi" descr="http://www.merckmanual.nl/media/mmhe2/figures/2004PED270_01.gif"/>
          <p:cNvPicPr>
            <a:picLocks noGrp="1"/>
          </p:cNvPicPr>
          <p:nvPr>
            <p:ph sz="quarter" idx="2"/>
          </p:nvPr>
        </p:nvPicPr>
        <p:blipFill>
          <a:blip r:embed="rId2" cstate="print"/>
          <a:srcRect l="50108" b="5234"/>
          <a:stretch>
            <a:fillRect/>
          </a:stretch>
        </p:blipFill>
        <p:spPr bwMode="auto">
          <a:xfrm>
            <a:off x="395536" y="1772816"/>
            <a:ext cx="3744416" cy="4752528"/>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additive="base">
                                        <p:cTn id="13" dur="500" fill="hold"/>
                                        <p:tgtEl>
                                          <p:spTgt spid="9"/>
                                        </p:tgtEl>
                                        <p:attrNameLst>
                                          <p:attrName>ppt_x</p:attrName>
                                        </p:attrNameLst>
                                      </p:cBhvr>
                                      <p:tavLst>
                                        <p:tav tm="0">
                                          <p:val>
                                            <p:strVal val="#ppt_x"/>
                                          </p:val>
                                        </p:tav>
                                        <p:tav tm="100000">
                                          <p:val>
                                            <p:strVal val="#ppt_x"/>
                                          </p:val>
                                        </p:tav>
                                      </p:tavLst>
                                    </p:anim>
                                    <p:anim calcmode="lin" valueType="num">
                                      <p:cBhvr additive="base">
                                        <p:cTn id="1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xEl>
                                              <p:pRg st="0" end="0"/>
                                            </p:txEl>
                                          </p:spTgt>
                                        </p:tgtEl>
                                        <p:attrNameLst>
                                          <p:attrName>style.visibility</p:attrName>
                                        </p:attrNameLst>
                                      </p:cBhvr>
                                      <p:to>
                                        <p:strVal val="visible"/>
                                      </p:to>
                                    </p:set>
                                    <p:anim calcmode="lin" valueType="num">
                                      <p:cBhvr additive="base">
                                        <p:cTn id="19"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additive="base">
                                        <p:cTn id="25" dur="500" fill="hold"/>
                                        <p:tgtEl>
                                          <p:spTgt spid="8"/>
                                        </p:tgtEl>
                                        <p:attrNameLst>
                                          <p:attrName>ppt_x</p:attrName>
                                        </p:attrNameLst>
                                      </p:cBhvr>
                                      <p:tavLst>
                                        <p:tav tm="0">
                                          <p:val>
                                            <p:strVal val="#ppt_x"/>
                                          </p:val>
                                        </p:tav>
                                        <p:tav tm="100000">
                                          <p:val>
                                            <p:strVal val="#ppt_x"/>
                                          </p:val>
                                        </p:tav>
                                      </p:tavLst>
                                    </p:anim>
                                    <p:anim calcmode="lin" valueType="num">
                                      <p:cBhvr additive="base">
                                        <p:cTn id="2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6"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el 6"/>
          <p:cNvSpPr>
            <a:spLocks noGrp="1"/>
          </p:cNvSpPr>
          <p:nvPr>
            <p:ph type="title"/>
          </p:nvPr>
        </p:nvSpPr>
        <p:spPr>
          <a:xfrm>
            <a:off x="467544" y="0"/>
            <a:ext cx="8229600" cy="864096"/>
          </a:xfrm>
        </p:spPr>
        <p:txBody>
          <a:bodyPr>
            <a:normAutofit/>
          </a:bodyPr>
          <a:lstStyle/>
          <a:p>
            <a:r>
              <a:rPr lang="nl-NL" dirty="0" smtClean="0"/>
              <a:t>En verder</a:t>
            </a:r>
            <a:endParaRPr lang="nl-NL" dirty="0"/>
          </a:p>
        </p:txBody>
      </p:sp>
      <p:sp>
        <p:nvSpPr>
          <p:cNvPr id="8" name="Tijdelijke aanduiding voor inhoud 7"/>
          <p:cNvSpPr>
            <a:spLocks noGrp="1"/>
          </p:cNvSpPr>
          <p:nvPr>
            <p:ph idx="1"/>
          </p:nvPr>
        </p:nvSpPr>
        <p:spPr>
          <a:xfrm>
            <a:off x="251520" y="836712"/>
            <a:ext cx="8568952" cy="6021288"/>
          </a:xfrm>
        </p:spPr>
        <p:txBody>
          <a:bodyPr>
            <a:normAutofit/>
          </a:bodyPr>
          <a:lstStyle/>
          <a:p>
            <a:r>
              <a:rPr lang="nl-NL" dirty="0" smtClean="0"/>
              <a:t>Tijdens de puberteit ontwikkelen de geslachtskenmerken zich meestal in een vaste volgorde. Het tempo waarin deze veranderingen optreden, is per persoon verschillend maar vindt wel binnen een bepaalde leeftijdsperiode plaats, zoals aangegeven door de vakken in onderstaand diagram.</a:t>
            </a:r>
          </a:p>
          <a:p>
            <a:pPr>
              <a:buNone/>
            </a:pPr>
            <a:endParaRPr lang="nl-NL" dirty="0" smtClean="0"/>
          </a:p>
          <a:p>
            <a:r>
              <a:rPr lang="nl-NL" dirty="0" smtClean="0"/>
              <a:t>De eerste zaadlozing (ejaculatie) treedt meestal op als een jongen tussen 12 en 16 jaar oud is, ongeveer een jaar nadat de penis is gaan groeien. </a:t>
            </a:r>
          </a:p>
          <a:p>
            <a:pPr marL="0" indent="0">
              <a:buNone/>
            </a:pPr>
            <a:endParaRPr lang="nl-NL" dirty="0" smtClean="0"/>
          </a:p>
          <a:p>
            <a:r>
              <a:rPr lang="nl-NL" dirty="0" smtClean="0"/>
              <a:t>Enige borstontwikkeling aan een of beide kanten van het lichaam kan bij jonge adolescente jongens voorkomen en dit verdwijnt meestal binnen een jaar.</a:t>
            </a:r>
          </a:p>
          <a:p>
            <a:endParaRPr lang="nl-NL"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 calcmode="lin" valueType="num">
                                      <p:cBhvr additive="base">
                                        <p:cTn id="7"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8">
                                            <p:txEl>
                                              <p:pRg st="2" end="2"/>
                                            </p:txEl>
                                          </p:spTgt>
                                        </p:tgtEl>
                                        <p:attrNameLst>
                                          <p:attrName>style.visibility</p:attrName>
                                        </p:attrNameLst>
                                      </p:cBhvr>
                                      <p:to>
                                        <p:strVal val="visible"/>
                                      </p:to>
                                    </p:set>
                                    <p:anim calcmode="lin" valueType="num">
                                      <p:cBhvr additive="base">
                                        <p:cTn id="13" dur="500" fill="hold"/>
                                        <p:tgtEl>
                                          <p:spTgt spid="8">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8">
                                            <p:txEl>
                                              <p:pRg st="4" end="4"/>
                                            </p:txEl>
                                          </p:spTgt>
                                        </p:tgtEl>
                                        <p:attrNameLst>
                                          <p:attrName>style.visibility</p:attrName>
                                        </p:attrNameLst>
                                      </p:cBhvr>
                                      <p:to>
                                        <p:strVal val="visible"/>
                                      </p:to>
                                    </p:set>
                                    <p:anim calcmode="lin" valueType="num">
                                      <p:cBhvr additive="base">
                                        <p:cTn id="19" dur="500" fill="hold"/>
                                        <p:tgtEl>
                                          <p:spTgt spid="8">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8">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troom">
  <a:themeElements>
    <a:clrScheme name="Stroom">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Stroom">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Stroom">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578</TotalTime>
  <Words>700</Words>
  <Application>Microsoft Office PowerPoint</Application>
  <PresentationFormat>Diavoorstelling (4:3)</PresentationFormat>
  <Paragraphs>175</Paragraphs>
  <Slides>16</Slides>
  <Notes>0</Notes>
  <HiddenSlides>1</HiddenSlides>
  <MMClips>0</MMClips>
  <ScaleCrop>false</ScaleCrop>
  <HeadingPairs>
    <vt:vector size="4" baseType="variant">
      <vt:variant>
        <vt:lpstr>Thema</vt:lpstr>
      </vt:variant>
      <vt:variant>
        <vt:i4>1</vt:i4>
      </vt:variant>
      <vt:variant>
        <vt:lpstr>Diatitels</vt:lpstr>
      </vt:variant>
      <vt:variant>
        <vt:i4>16</vt:i4>
      </vt:variant>
    </vt:vector>
  </HeadingPairs>
  <TitlesOfParts>
    <vt:vector size="17" baseType="lpstr">
      <vt:lpstr>Stroom</vt:lpstr>
      <vt:lpstr>Adolescentie periode</vt:lpstr>
      <vt:lpstr>Tijdslijn  van 0 tot 80</vt:lpstr>
      <vt:lpstr>Tijdslijn  van 0 tot 80</vt:lpstr>
      <vt:lpstr>Adolescentieperiode</vt:lpstr>
      <vt:lpstr>Wat veranderd er aan je lichaam</vt:lpstr>
      <vt:lpstr>Wat veranderd er aan je lichaam</vt:lpstr>
      <vt:lpstr>Wat veranderd er aan je lichaam</vt:lpstr>
      <vt:lpstr>Wat veranderd er aan je lichaam</vt:lpstr>
      <vt:lpstr>En verder</vt:lpstr>
      <vt:lpstr>Seksuele gedragingen</vt:lpstr>
      <vt:lpstr>Filmpjes</vt:lpstr>
      <vt:lpstr>Hygiëne</vt:lpstr>
      <vt:lpstr>Geestelijke veranderingen</vt:lpstr>
      <vt:lpstr>Geestelijke veranderingen</vt:lpstr>
      <vt:lpstr>Geestelijke veranderingen</vt:lpstr>
      <vt:lpstr>Homoseksualiteit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Pubertijd</dc:title>
  <dc:creator>thuis</dc:creator>
  <cp:lastModifiedBy>Docent</cp:lastModifiedBy>
  <cp:revision>176</cp:revision>
  <dcterms:created xsi:type="dcterms:W3CDTF">2012-03-21T21:44:37Z</dcterms:created>
  <dcterms:modified xsi:type="dcterms:W3CDTF">2013-03-05T11:09:07Z</dcterms:modified>
</cp:coreProperties>
</file>