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AA3A5C-D58A-4C12-85C9-C8B658FB03A8}" type="datetimeFigureOut">
              <a:rPr lang="nl-NL" smtClean="0"/>
              <a:pPr/>
              <a:t>19-8-2012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851648" cy="1828800"/>
          </a:xfrm>
        </p:spPr>
        <p:txBody>
          <a:bodyPr/>
          <a:lstStyle/>
          <a:p>
            <a:r>
              <a:rPr lang="nl-NL" dirty="0" smtClean="0"/>
              <a:t>Vlaggensysteem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4509120"/>
            <a:ext cx="7854696" cy="1280584"/>
          </a:xfrm>
        </p:spPr>
        <p:txBody>
          <a:bodyPr>
            <a:normAutofit/>
          </a:bodyPr>
          <a:lstStyle/>
          <a:p>
            <a:r>
              <a:rPr lang="nl-NL" sz="2800" dirty="0" smtClean="0"/>
              <a:t>Praten met kinderen en jongeren over seks en seksueel grensoverschrijdend gedrag</a:t>
            </a:r>
            <a:endParaRPr lang="nl-NL" sz="2800" dirty="0"/>
          </a:p>
        </p:txBody>
      </p:sp>
      <p:pic>
        <p:nvPicPr>
          <p:cNvPr id="4" name="il_fi" descr="http://www.seksueelgeweld.info/foto/vlaggen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420888"/>
            <a:ext cx="338437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/>
          <p:nvPr/>
        </p:nvPicPr>
        <p:blipFill>
          <a:blip r:embed="rId2" cstate="print"/>
          <a:srcRect l="34876" t="13235" r="33554" b="14118"/>
          <a:stretch>
            <a:fillRect/>
          </a:stretch>
        </p:blipFill>
        <p:spPr bwMode="auto">
          <a:xfrm>
            <a:off x="3779912" y="404664"/>
            <a:ext cx="4896544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179512" y="1268760"/>
          <a:ext cx="3291840" cy="41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707664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>
          <a:blip r:embed="rId2" cstate="print"/>
          <a:srcRect l="22479" t="13824" r="19174" b="9706"/>
          <a:stretch>
            <a:fillRect/>
          </a:stretch>
        </p:blipFill>
        <p:spPr bwMode="auto">
          <a:xfrm>
            <a:off x="323528" y="1268760"/>
            <a:ext cx="6624736" cy="535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5652120" y="476672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419632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……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>
          <a:blip r:embed="rId2" cstate="print"/>
          <a:srcRect l="22479" t="13824" r="19174" b="9706"/>
          <a:stretch>
            <a:fillRect/>
          </a:stretch>
        </p:blipFill>
        <p:spPr bwMode="auto">
          <a:xfrm>
            <a:off x="323528" y="1268760"/>
            <a:ext cx="6624736" cy="535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5292080" y="260648"/>
          <a:ext cx="3291840" cy="41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707664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>
          <a:blip r:embed="rId2" cstate="print"/>
          <a:srcRect l="28099" t="11471" r="27107" b="7059"/>
          <a:stretch>
            <a:fillRect/>
          </a:stretch>
        </p:blipFill>
        <p:spPr bwMode="auto">
          <a:xfrm>
            <a:off x="395536" y="836712"/>
            <a:ext cx="5688632" cy="576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5580112" y="260648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419632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……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>
          <a:blip r:embed="rId2" cstate="print"/>
          <a:srcRect l="28099" t="11471" r="27107" b="7059"/>
          <a:stretch>
            <a:fillRect/>
          </a:stretch>
        </p:blipFill>
        <p:spPr bwMode="auto">
          <a:xfrm>
            <a:off x="395536" y="836712"/>
            <a:ext cx="5688632" cy="576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 6"/>
          <p:cNvGraphicFramePr>
            <a:graphicFrameLocks noGrp="1"/>
          </p:cNvGraphicFramePr>
          <p:nvPr/>
        </p:nvGraphicFramePr>
        <p:xfrm>
          <a:off x="5580112" y="188640"/>
          <a:ext cx="3283363" cy="4074557"/>
        </p:xfrm>
        <a:graphic>
          <a:graphicData uri="http://schemas.openxmlformats.org/drawingml/2006/table">
            <a:tbl>
              <a:tblPr/>
              <a:tblGrid>
                <a:gridCol w="1644847"/>
                <a:gridCol w="1638516"/>
              </a:tblGrid>
              <a:tr h="455847"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600" b="1" kern="1200">
                          <a:solidFill>
                            <a:srgbClr val="FFFFFF"/>
                          </a:solidFill>
                          <a:latin typeface="Constantia"/>
                          <a:ea typeface="Times New Roman"/>
                          <a:cs typeface="Arial"/>
                        </a:rPr>
                        <a:t>CRITERIUM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1169" marR="91169" marT="45585" marB="4558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600" b="1" kern="1200">
                          <a:solidFill>
                            <a:srgbClr val="FFFFFF"/>
                          </a:solidFill>
                          <a:latin typeface="Constantia"/>
                          <a:ea typeface="Times New Roman"/>
                          <a:cs typeface="Arial"/>
                        </a:rPr>
                        <a:t>GELE VLAG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1169" marR="91169" marT="45585" marB="4558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465343">
                <a:tc>
                  <a:txBody>
                    <a:bodyPr/>
                    <a:lstStyle/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kern="12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369742">
                <a:tc>
                  <a:txBody>
                    <a:bodyPr/>
                    <a:lstStyle/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kern="12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693267">
                <a:tc>
                  <a:txBody>
                    <a:bodyPr/>
                    <a:lstStyle/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kern="12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693267">
                <a:tc>
                  <a:txBody>
                    <a:bodyPr/>
                    <a:lstStyle/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kern="12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  <a:tr h="921190">
                <a:tc>
                  <a:txBody>
                    <a:bodyPr/>
                    <a:lstStyle/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kern="12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</a:tr>
              <a:tr h="465343">
                <a:tc>
                  <a:txBody>
                    <a:bodyPr/>
                    <a:lstStyle/>
                    <a:p>
                      <a:pPr marR="4572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kern="120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r>
                        <a:rPr lang="nl-NL" sz="1000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kern="12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r>
                        <a:rPr lang="nl-NL" sz="1000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nl-N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377" marR="68377" marT="949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4712"/>
          </a:xfrm>
        </p:spPr>
        <p:txBody>
          <a:bodyPr>
            <a:normAutofit/>
          </a:bodyPr>
          <a:lstStyle/>
          <a:p>
            <a:r>
              <a:rPr lang="nl-NL" dirty="0" smtClean="0"/>
              <a:t>Regels seksueel gedrag</a:t>
            </a:r>
            <a:endParaRPr lang="nl-NL" dirty="0"/>
          </a:p>
        </p:txBody>
      </p:sp>
      <p:pic>
        <p:nvPicPr>
          <p:cNvPr id="5" name="il_fi" descr="http://www.accountant.nl/sites/Files/0000027301_Duim_omhoog_tekening.jpg"/>
          <p:cNvPicPr/>
          <p:nvPr/>
        </p:nvPicPr>
        <p:blipFill>
          <a:blip r:embed="rId2" cstate="print"/>
          <a:srcRect r="20238"/>
          <a:stretch>
            <a:fillRect/>
          </a:stretch>
        </p:blipFill>
        <p:spPr bwMode="auto">
          <a:xfrm>
            <a:off x="611560" y="1340768"/>
            <a:ext cx="6381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l_fi" descr="http://www.accountant.nl/sites/Files/0000027301_Duim_omhoog_tekening.jpg"/>
          <p:cNvPicPr/>
          <p:nvPr/>
        </p:nvPicPr>
        <p:blipFill>
          <a:blip r:embed="rId2" cstate="print"/>
          <a:srcRect r="22619"/>
          <a:stretch>
            <a:fillRect/>
          </a:stretch>
        </p:blipFill>
        <p:spPr bwMode="auto">
          <a:xfrm flipH="1">
            <a:off x="1331640" y="1340768"/>
            <a:ext cx="6191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ttp://www.deviantart.com/download/210694028/smileys_by_musty14-d3hfwjw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04864"/>
            <a:ext cx="10081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ttp://www.news4all.org/a99img/export200/is-teken-b.jpg"/>
          <p:cNvPicPr/>
          <p:nvPr/>
        </p:nvPicPr>
        <p:blipFill>
          <a:blip r:embed="rId4" cstate="print"/>
          <a:srcRect l="23500" t="21739" r="10500"/>
          <a:stretch>
            <a:fillRect/>
          </a:stretch>
        </p:blipFill>
        <p:spPr bwMode="auto">
          <a:xfrm>
            <a:off x="683568" y="3212976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http://l.thumbs.canstockphoto.com/canstock751822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4077072"/>
            <a:ext cx="115212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l_fi" descr="http://www.webklik.nl/user_files/2010_11/183815/oog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5013176"/>
            <a:ext cx="115212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l_fi" descr="http://mencoengeraldien.files.wordpress.com/2006/10/pleister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5877272"/>
            <a:ext cx="1186433" cy="81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jdelijke aanduiding voor inhoud 11"/>
          <p:cNvSpPr>
            <a:spLocks noGrp="1"/>
          </p:cNvSpPr>
          <p:nvPr>
            <p:ph idx="1"/>
          </p:nvPr>
        </p:nvSpPr>
        <p:spPr>
          <a:xfrm>
            <a:off x="2123728" y="1340768"/>
            <a:ext cx="6768752" cy="864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000" dirty="0" smtClean="0"/>
              <a:t>Ik doe alleen seksuele dingen als ik die zelf wil en als de</a:t>
            </a:r>
          </a:p>
          <a:p>
            <a:pPr>
              <a:buNone/>
            </a:pPr>
            <a:r>
              <a:rPr lang="nl-NL" sz="2000" dirty="0" smtClean="0"/>
              <a:t>ander akkoord gaat.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123728" y="2348881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Ik voel me niet onder druk gezet, ik zet niemand onder druk.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2123728" y="3356992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Ik ben niet de meerdere of de mindere.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2123728" y="4221088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Ik doe dingen die bij mijn leeftijd passen.</a:t>
            </a:r>
            <a:endParaRPr lang="nl-NL" sz="2000" dirty="0"/>
          </a:p>
        </p:txBody>
      </p:sp>
      <p:sp>
        <p:nvSpPr>
          <p:cNvPr id="17" name="Tekstvak 16"/>
          <p:cNvSpPr txBox="1"/>
          <p:nvPr/>
        </p:nvSpPr>
        <p:spPr>
          <a:xfrm>
            <a:off x="2123728" y="5085184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Ik doe de dingen op een plaats en een manier die anderen niet storen.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2123728" y="6093296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Ik doe mezelf of andere geen pijn.</a:t>
            </a:r>
            <a:endParaRPr lang="nl-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  <p:bldP spid="14" grpId="0"/>
      <p:bldP spid="15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Kenmerken vlaggen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729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GELE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RODE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smtClean="0"/>
                        <a:t>ZWARTE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Kenmerken vlaggen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GELE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RODE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smtClean="0"/>
                        <a:t>ZWARTE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leeftijds- en ontwikkelingsadequaat is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Kenmerken vlaggen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GELE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RODE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smtClean="0"/>
                        <a:t>ZWARTE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Kenmerken vlaggen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GELE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RODE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smtClean="0"/>
                        <a:t>ZWARTE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spositie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), agressie, geweld of ermee dreigen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Kenmerken vlaggen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GELE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RODE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smtClean="0"/>
                        <a:t>ZWARTE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leeftijds- en ontwikkelingsadequaat is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(shockerend) –openbare zedenschennis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 smtClean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Kenmerken vlaggen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GROENE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GELE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RODE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smtClean="0"/>
                        <a:t>ZWARTE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(shockerend) –openbare zedenschennis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/>
          <p:nvPr/>
        </p:nvPicPr>
        <p:blipFill>
          <a:blip r:embed="rId2" cstate="print"/>
          <a:srcRect l="34876" t="13235" r="33554" b="14118"/>
          <a:stretch>
            <a:fillRect/>
          </a:stretch>
        </p:blipFill>
        <p:spPr bwMode="auto">
          <a:xfrm>
            <a:off x="3779912" y="404664"/>
            <a:ext cx="4896544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395536" y="1268760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419632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CRITERIUM</a:t>
                      </a:r>
                      <a:endParaRPr lang="nl-NL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 smtClean="0"/>
                        <a:t>…… VLAG</a:t>
                      </a:r>
                      <a:endParaRPr lang="nl-NL" sz="160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209</TotalTime>
  <Words>1698</Words>
  <Application>Microsoft Office PowerPoint</Application>
  <PresentationFormat>Diavoorstelling (4:3)</PresentationFormat>
  <Paragraphs>316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Stroom</vt:lpstr>
      <vt:lpstr>Vlaggensysteem</vt:lpstr>
      <vt:lpstr>Regels seksueel gedrag</vt:lpstr>
      <vt:lpstr>Kenmerken vlaggen</vt:lpstr>
      <vt:lpstr>Kenmerken vlaggen</vt:lpstr>
      <vt:lpstr>Kenmerken vlaggen</vt:lpstr>
      <vt:lpstr>Kenmerken vlaggen</vt:lpstr>
      <vt:lpstr>Kenmerken vlaggen</vt:lpstr>
      <vt:lpstr>Kenmerken vlaggen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Vlaggensysteem</dc:title>
  <dc:creator>thuis</dc:creator>
  <cp:lastModifiedBy>Docent</cp:lastModifiedBy>
  <cp:revision>150</cp:revision>
  <dcterms:created xsi:type="dcterms:W3CDTF">2012-03-14T19:31:13Z</dcterms:created>
  <dcterms:modified xsi:type="dcterms:W3CDTF">2012-08-19T06:45:39Z</dcterms:modified>
</cp:coreProperties>
</file>